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78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541" y="0"/>
            <a:ext cx="4033943" cy="35278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55A7C3D-6C5A-42D5-9ABC-880F0F9F1A7A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320"/>
            <a:ext cx="4033943" cy="35278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541" y="6670320"/>
            <a:ext cx="4033943" cy="35278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4890D5B-1EBB-4C2C-AB4A-4EA164328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6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0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6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6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0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0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1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6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161414" y="2323902"/>
            <a:ext cx="6820534" cy="1333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2415" marR="6350" indent="-1530350">
              <a:lnSpc>
                <a:spcPts val="5180"/>
              </a:lnSpc>
            </a:pPr>
            <a:r>
              <a:rPr sz="4800" b="1" spc="-5" dirty="0">
                <a:latin typeface="Bookman Old Style"/>
                <a:cs typeface="Bookman Old Style"/>
              </a:rPr>
              <a:t>FAMIL</a:t>
            </a:r>
            <a:r>
              <a:rPr sz="4800" b="1" dirty="0">
                <a:latin typeface="Bookman Old Style"/>
                <a:cs typeface="Bookman Old Style"/>
              </a:rPr>
              <a:t>Y</a:t>
            </a:r>
            <a:r>
              <a:rPr sz="4800" b="1" spc="25" dirty="0">
                <a:latin typeface="Bookman Old Style"/>
                <a:cs typeface="Bookman Old Style"/>
              </a:rPr>
              <a:t> </a:t>
            </a:r>
            <a:r>
              <a:rPr sz="4800" b="1" spc="-40" dirty="0">
                <a:latin typeface="Bookman Old Style"/>
                <a:cs typeface="Bookman Old Style"/>
              </a:rPr>
              <a:t>CARE</a:t>
            </a:r>
            <a:r>
              <a:rPr sz="4800" b="1" dirty="0">
                <a:latin typeface="Bookman Old Style"/>
                <a:cs typeface="Bookman Old Style"/>
              </a:rPr>
              <a:t> </a:t>
            </a:r>
            <a:r>
              <a:rPr sz="4800" b="1" spc="-5" dirty="0">
                <a:latin typeface="Bookman Old Style"/>
                <a:cs typeface="Bookman Old Style"/>
              </a:rPr>
              <a:t>PLANS AF</a:t>
            </a:r>
            <a:r>
              <a:rPr sz="4800" b="1" dirty="0">
                <a:latin typeface="Bookman Old Style"/>
                <a:cs typeface="Bookman Old Style"/>
              </a:rPr>
              <a:t>I</a:t>
            </a:r>
            <a:r>
              <a:rPr sz="4800" b="1" spc="25" dirty="0">
                <a:latin typeface="Bookman Old Style"/>
                <a:cs typeface="Bookman Old Style"/>
              </a:rPr>
              <a:t> </a:t>
            </a:r>
            <a:r>
              <a:rPr sz="4800" b="1" spc="-5" dirty="0">
                <a:latin typeface="Bookman Old Style"/>
                <a:cs typeface="Bookman Old Style"/>
              </a:rPr>
              <a:t>36</a:t>
            </a:r>
            <a:r>
              <a:rPr sz="4800" b="1" spc="-20" dirty="0">
                <a:latin typeface="Bookman Old Style"/>
                <a:cs typeface="Bookman Old Style"/>
              </a:rPr>
              <a:t>-</a:t>
            </a:r>
            <a:r>
              <a:rPr sz="4800" b="1" spc="-5" dirty="0">
                <a:latin typeface="Bookman Old Style"/>
                <a:cs typeface="Bookman Old Style"/>
              </a:rPr>
              <a:t>2908</a:t>
            </a:r>
            <a:endParaRPr sz="4800" dirty="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5593" y="3886200"/>
            <a:ext cx="5972175" cy="757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8560" marR="6350" indent="-1165860">
              <a:lnSpc>
                <a:spcPct val="132700"/>
              </a:lnSpc>
            </a:pPr>
            <a:r>
              <a:rPr sz="3700" b="0" spc="-40" dirty="0">
                <a:latin typeface="Bookman Old Style"/>
                <a:cs typeface="Bookman Old Style"/>
              </a:rPr>
              <a:t>A</a:t>
            </a:r>
            <a:r>
              <a:rPr sz="3700" b="0" spc="-30" dirty="0">
                <a:latin typeface="Bookman Old Style"/>
                <a:cs typeface="Bookman Old Style"/>
              </a:rPr>
              <a:t>FR</a:t>
            </a:r>
            <a:r>
              <a:rPr sz="3700" b="0" spc="-35" dirty="0">
                <a:latin typeface="Bookman Old Style"/>
                <a:cs typeface="Bookman Old Style"/>
              </a:rPr>
              <a:t>OT</a:t>
            </a:r>
            <a:r>
              <a:rPr sz="3700" b="0" spc="-30" dirty="0">
                <a:latin typeface="Bookman Old Style"/>
                <a:cs typeface="Bookman Old Style"/>
              </a:rPr>
              <a:t>C</a:t>
            </a:r>
            <a:r>
              <a:rPr sz="3700" b="0" spc="25" dirty="0">
                <a:latin typeface="Bookman Old Style"/>
                <a:cs typeface="Bookman Old Style"/>
              </a:rPr>
              <a:t> </a:t>
            </a:r>
            <a:r>
              <a:rPr sz="3700" b="0" spc="-30" dirty="0">
                <a:latin typeface="Bookman Old Style"/>
                <a:cs typeface="Bookman Old Style"/>
              </a:rPr>
              <a:t>De</a:t>
            </a:r>
            <a:r>
              <a:rPr sz="3700" b="0" spc="-20" dirty="0">
                <a:latin typeface="Bookman Old Style"/>
                <a:cs typeface="Bookman Old Style"/>
              </a:rPr>
              <a:t>ta</a:t>
            </a:r>
            <a:r>
              <a:rPr sz="3700" b="0" spc="-30" dirty="0">
                <a:latin typeface="Bookman Old Style"/>
                <a:cs typeface="Bookman Old Style"/>
              </a:rPr>
              <a:t>chmen</a:t>
            </a:r>
            <a:r>
              <a:rPr sz="3700" b="0" spc="-15" dirty="0">
                <a:latin typeface="Bookman Old Style"/>
                <a:cs typeface="Bookman Old Style"/>
              </a:rPr>
              <a:t>t</a:t>
            </a:r>
            <a:r>
              <a:rPr sz="3700" b="0" spc="15" dirty="0">
                <a:latin typeface="Bookman Old Style"/>
                <a:cs typeface="Bookman Old Style"/>
              </a:rPr>
              <a:t> </a:t>
            </a:r>
            <a:r>
              <a:rPr sz="3700" b="0" spc="-30" dirty="0" smtClean="0">
                <a:latin typeface="Bookman Old Style"/>
                <a:cs typeface="Bookman Old Style"/>
              </a:rPr>
              <a:t>890</a:t>
            </a:r>
            <a:endParaRPr sz="370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2762" y="367633"/>
            <a:ext cx="7567295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88005" marR="6350" indent="-3075940">
              <a:lnSpc>
                <a:spcPts val="3460"/>
              </a:lnSpc>
            </a:pPr>
            <a:r>
              <a:rPr sz="3200" b="1" dirty="0">
                <a:latin typeface="Bookman Old Style"/>
                <a:cs typeface="Bookman Old Style"/>
              </a:rPr>
              <a:t>H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dirty="0">
                <a:latin typeface="Bookman Old Style"/>
                <a:cs typeface="Bookman Old Style"/>
              </a:rPr>
              <a:t>W</a:t>
            </a:r>
            <a:r>
              <a:rPr sz="3200" b="1" spc="-1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TO</a:t>
            </a:r>
            <a:r>
              <a:rPr sz="3200" b="1" spc="-5" dirty="0">
                <a:latin typeface="Bookman Old Style"/>
                <a:cs typeface="Bookman Old Style"/>
              </a:rPr>
              <a:t> DEVEL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dirty="0">
                <a:latin typeface="Bookman Old Style"/>
                <a:cs typeface="Bookman Old Style"/>
              </a:rPr>
              <a:t>P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A</a:t>
            </a:r>
            <a:r>
              <a:rPr sz="3200" b="1" spc="-1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MILY</a:t>
            </a:r>
            <a:r>
              <a:rPr sz="3200" b="1" spc="-3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ARE P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spc="5" dirty="0">
                <a:latin typeface="Bookman Old Style"/>
                <a:cs typeface="Bookman Old Style"/>
              </a:rPr>
              <a:t>N</a:t>
            </a:r>
            <a:r>
              <a:rPr sz="3200" b="1" dirty="0">
                <a:latin typeface="Bookman Old Style"/>
                <a:cs typeface="Bookman Old Style"/>
              </a:rPr>
              <a:t>?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2762" y="1552954"/>
            <a:ext cx="7315200" cy="2460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350" indent="-228600">
              <a:lnSpc>
                <a:spcPct val="12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De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na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spc="-35" dirty="0">
                <a:latin typeface="Rockwell"/>
                <a:cs typeface="Rockwell"/>
              </a:rPr>
              <a:t>i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du</a:t>
            </a:r>
            <a:r>
              <a:rPr sz="2000" dirty="0">
                <a:latin typeface="Rockwell"/>
                <a:cs typeface="Rockwell"/>
              </a:rPr>
              <a:t>al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spc="-35" dirty="0">
                <a:latin typeface="Rockwell"/>
                <a:cs typeface="Rockwell"/>
              </a:rPr>
              <a:t>i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du</a:t>
            </a:r>
            <a:r>
              <a:rPr sz="2000" dirty="0">
                <a:latin typeface="Rockwell"/>
                <a:cs typeface="Rockwell"/>
              </a:rPr>
              <a:t>als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r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5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 </a:t>
            </a:r>
            <a:r>
              <a:rPr sz="2000" spc="-35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hen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ou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ab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ent</a:t>
            </a:r>
          </a:p>
          <a:p>
            <a:pPr marL="241300" marR="50800" indent="-228600">
              <a:lnSpc>
                <a:spcPct val="120000"/>
              </a:lnSpc>
              <a:spcBef>
                <a:spcPts val="994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Exp</a:t>
            </a:r>
            <a:r>
              <a:rPr sz="2000" dirty="0">
                <a:latin typeface="Rockwell"/>
                <a:cs typeface="Rockwell"/>
              </a:rPr>
              <a:t>lain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35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hat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ou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10" dirty="0">
                <a:latin typeface="Rockwell"/>
                <a:cs typeface="Rockwell"/>
              </a:rPr>
              <a:t> 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and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35" dirty="0">
                <a:latin typeface="Rockwell"/>
                <a:cs typeface="Rockwell"/>
              </a:rPr>
              <a:t>w</a:t>
            </a:r>
            <a:r>
              <a:rPr sz="2000" spc="-60" dirty="0">
                <a:latin typeface="Rockwell"/>
                <a:cs typeface="Rockwell"/>
              </a:rPr>
              <a:t>h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heir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help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ht be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nee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ed</a:t>
            </a:r>
          </a:p>
          <a:p>
            <a:pPr marL="241300" marR="269240" indent="-228600">
              <a:lnSpc>
                <a:spcPct val="120000"/>
              </a:lnSpc>
              <a:spcBef>
                <a:spcPts val="100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It</a:t>
            </a:r>
            <a:r>
              <a:rPr sz="2000" spc="-215" dirty="0">
                <a:latin typeface="Rockwell"/>
                <a:cs typeface="Rockwell"/>
              </a:rPr>
              <a:t>’</a:t>
            </a:r>
            <a:r>
              <a:rPr sz="2000" dirty="0">
                <a:latin typeface="Rockwell"/>
                <a:cs typeface="Rockwell"/>
              </a:rPr>
              <a:t>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r</a:t>
            </a:r>
            <a:r>
              <a:rPr sz="2000" spc="-5" dirty="0">
                <a:latin typeface="Rockwell"/>
                <a:cs typeface="Rockwell"/>
              </a:rPr>
              <a:t> p</a:t>
            </a:r>
            <a:r>
              <a:rPr sz="2000" dirty="0">
                <a:latin typeface="Rockwell"/>
                <a:cs typeface="Rockwell"/>
              </a:rPr>
              <a:t>lan</a:t>
            </a:r>
            <a:r>
              <a:rPr sz="2000" spc="-5" dirty="0">
                <a:latin typeface="Rockwell"/>
                <a:cs typeface="Rockwell"/>
              </a:rPr>
              <a:t>--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ou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c</a:t>
            </a:r>
            <a:r>
              <a:rPr sz="2000" dirty="0">
                <a:latin typeface="Rockwell"/>
                <a:cs typeface="Rockwell"/>
              </a:rPr>
              <a:t>han</a:t>
            </a:r>
            <a:r>
              <a:rPr sz="2000" spc="-40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60" dirty="0">
                <a:latin typeface="Rockwell"/>
                <a:cs typeface="Rockwell"/>
              </a:rPr>
              <a:t>n</a:t>
            </a:r>
            <a:r>
              <a:rPr sz="2000" dirty="0">
                <a:latin typeface="Rockwell"/>
                <a:cs typeface="Rockwell"/>
              </a:rPr>
              <a:t>y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8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4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tt</a:t>
            </a:r>
            <a:r>
              <a:rPr sz="2000" dirty="0">
                <a:latin typeface="Rockwell"/>
                <a:cs typeface="Rockwell"/>
              </a:rPr>
              <a:t>ing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35" dirty="0">
                <a:latin typeface="Rockwell"/>
                <a:cs typeface="Rockwell"/>
              </a:rPr>
              <a:t>e</a:t>
            </a:r>
            <a:r>
              <a:rPr sz="2000" dirty="0">
                <a:latin typeface="Rockwell"/>
                <a:cs typeface="Rockwell"/>
              </a:rPr>
              <a:t>w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na</a:t>
            </a:r>
            <a:r>
              <a:rPr sz="2000" spc="-5" dirty="0">
                <a:latin typeface="Rockwell"/>
                <a:cs typeface="Rockwell"/>
              </a:rPr>
              <a:t>tu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98022" y="443833"/>
            <a:ext cx="6737350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12645" marR="6350" indent="-2100580">
              <a:lnSpc>
                <a:spcPts val="3460"/>
              </a:lnSpc>
            </a:pPr>
            <a:r>
              <a:rPr sz="3200" b="1" dirty="0">
                <a:latin typeface="Bookman Old Style"/>
                <a:cs typeface="Bookman Old Style"/>
              </a:rPr>
              <a:t>WHO</a:t>
            </a:r>
            <a:r>
              <a:rPr sz="3200" b="1" spc="-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M</a:t>
            </a:r>
            <a:r>
              <a:rPr sz="3200" b="1" spc="5" dirty="0">
                <a:latin typeface="Bookman Old Style"/>
                <a:cs typeface="Bookman Old Style"/>
              </a:rPr>
              <a:t>U</a:t>
            </a:r>
            <a:r>
              <a:rPr sz="3200" b="1" spc="-5" dirty="0">
                <a:latin typeface="Bookman Old Style"/>
                <a:cs typeface="Bookman Old Style"/>
              </a:rPr>
              <a:t>S</a:t>
            </a:r>
            <a:r>
              <a:rPr sz="3200" b="1" dirty="0">
                <a:latin typeface="Bookman Old Style"/>
                <a:cs typeface="Bookman Old Style"/>
              </a:rPr>
              <a:t>T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CO</a:t>
            </a:r>
            <a:r>
              <a:rPr sz="3200" b="1" dirty="0">
                <a:latin typeface="Bookman Old Style"/>
                <a:cs typeface="Bookman Old Style"/>
              </a:rPr>
              <a:t>M</a:t>
            </a:r>
            <a:r>
              <a:rPr sz="3200" b="1" spc="-5" dirty="0">
                <a:latin typeface="Bookman Old Style"/>
                <a:cs typeface="Bookman Old Style"/>
              </a:rPr>
              <a:t>PLET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40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TH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F F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spc="-5" dirty="0">
                <a:latin typeface="Bookman Old Style"/>
                <a:cs typeface="Bookman Old Style"/>
              </a:rPr>
              <a:t>R</a:t>
            </a:r>
            <a:r>
              <a:rPr sz="3200" b="1" dirty="0">
                <a:latin typeface="Bookman Old Style"/>
                <a:cs typeface="Bookman Old Style"/>
              </a:rPr>
              <a:t>M</a:t>
            </a:r>
            <a:r>
              <a:rPr sz="3200" b="1" spc="-10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357?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8774" y="1752600"/>
            <a:ext cx="7395845" cy="2033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Sin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3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s</a:t>
            </a:r>
          </a:p>
          <a:p>
            <a:pPr marL="241300" marR="83185" indent="-228600">
              <a:lnSpc>
                <a:spcPct val="120000"/>
              </a:lnSpc>
              <a:spcBef>
                <a:spcPts val="994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D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al</a:t>
            </a:r>
            <a:r>
              <a:rPr sz="2000" spc="-10" dirty="0">
                <a:latin typeface="Rockwell"/>
                <a:cs typeface="Rockwell"/>
              </a:rPr>
              <a:t> 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co</a:t>
            </a:r>
            <a:r>
              <a:rPr sz="2000" spc="-5" dirty="0">
                <a:latin typeface="Rockwell"/>
                <a:cs typeface="Rockwell"/>
              </a:rPr>
              <a:t>up</a:t>
            </a:r>
            <a:r>
              <a:rPr sz="2000" dirty="0">
                <a:latin typeface="Rockwell"/>
                <a:cs typeface="Rockwell"/>
              </a:rPr>
              <a:t>les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b="1" dirty="0">
                <a:latin typeface="Rockwell"/>
                <a:cs typeface="Rockwell"/>
              </a:rPr>
              <a:t>w</a:t>
            </a:r>
            <a:r>
              <a:rPr sz="2000" b="1" spc="-5" dirty="0">
                <a:latin typeface="Rockwell"/>
                <a:cs typeface="Rockwell"/>
              </a:rPr>
              <a:t>i</a:t>
            </a:r>
            <a:r>
              <a:rPr sz="2000" b="1" spc="-10" dirty="0">
                <a:latin typeface="Rockwell"/>
                <a:cs typeface="Rockwell"/>
              </a:rPr>
              <a:t>t</a:t>
            </a:r>
            <a:r>
              <a:rPr sz="2000" b="1" dirty="0">
                <a:latin typeface="Rockwell"/>
                <a:cs typeface="Rockwell"/>
              </a:rPr>
              <a:t>h </a:t>
            </a:r>
            <a:r>
              <a:rPr sz="2000" spc="5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ho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ehold 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1</a:t>
            </a:r>
            <a:r>
              <a:rPr sz="2000" dirty="0">
                <a:latin typeface="Rockwell"/>
                <a:cs typeface="Rockwell"/>
              </a:rPr>
              <a:t>9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ears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4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e</a:t>
            </a:r>
          </a:p>
          <a:p>
            <a:pPr marL="241300" marR="6350" indent="-228600">
              <a:lnSpc>
                <a:spcPct val="120000"/>
              </a:lnSpc>
              <a:spcBef>
                <a:spcPts val="100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wi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5" dirty="0">
                <a:latin typeface="Rockwell"/>
                <a:cs typeface="Rockwell"/>
              </a:rPr>
              <a:t> u</a:t>
            </a:r>
            <a:r>
              <a:rPr sz="2000" dirty="0">
                <a:latin typeface="Rockwell"/>
                <a:cs typeface="Rockwell"/>
              </a:rPr>
              <a:t>niq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5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tu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ions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(as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ined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8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 co</a:t>
            </a:r>
            <a:r>
              <a:rPr sz="2000" spc="-10" dirty="0">
                <a:latin typeface="Rockwell"/>
                <a:cs typeface="Rockwell"/>
              </a:rPr>
              <a:t>mm</a:t>
            </a:r>
            <a:r>
              <a:rPr sz="2000" dirty="0">
                <a:latin typeface="Rockwell"/>
                <a:cs typeface="Rockwell"/>
              </a:rPr>
              <a:t>an</a:t>
            </a:r>
            <a:r>
              <a:rPr sz="2000" spc="-10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er)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133600" y="685800"/>
            <a:ext cx="4932680" cy="780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45"/>
              </a:lnSpc>
            </a:pPr>
            <a:r>
              <a:rPr sz="3200" b="1" spc="-5" dirty="0">
                <a:latin typeface="Bookman Old Style"/>
                <a:cs typeface="Bookman Old Style"/>
              </a:rPr>
              <a:t>“</a:t>
            </a:r>
            <a:r>
              <a:rPr sz="3200" b="1" spc="5" dirty="0">
                <a:latin typeface="Bookman Old Style"/>
                <a:cs typeface="Bookman Old Style"/>
              </a:rPr>
              <a:t>UN</a:t>
            </a:r>
            <a:r>
              <a:rPr sz="3200" b="1" dirty="0">
                <a:latin typeface="Bookman Old Style"/>
                <a:cs typeface="Bookman Old Style"/>
              </a:rPr>
              <a:t>I</a:t>
            </a:r>
            <a:r>
              <a:rPr sz="3200" b="1" spc="-10" dirty="0">
                <a:latin typeface="Bookman Old Style"/>
                <a:cs typeface="Bookman Old Style"/>
              </a:rPr>
              <a:t>QU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50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S</a:t>
            </a:r>
            <a:r>
              <a:rPr sz="3200" b="1" dirty="0">
                <a:latin typeface="Bookman Old Style"/>
                <a:cs typeface="Bookman Old Style"/>
              </a:rPr>
              <a:t>IT</a:t>
            </a:r>
            <a:r>
              <a:rPr sz="3200" b="1" spc="5" dirty="0">
                <a:latin typeface="Bookman Old Style"/>
                <a:cs typeface="Bookman Old Style"/>
              </a:rPr>
              <a:t>U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T</a:t>
            </a:r>
            <a:r>
              <a:rPr sz="3200" b="1" spc="-10" dirty="0">
                <a:latin typeface="Bookman Old Style"/>
                <a:cs typeface="Bookman Old Style"/>
              </a:rPr>
              <a:t>I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spc="-10" dirty="0">
                <a:latin typeface="Bookman Old Style"/>
                <a:cs typeface="Bookman Old Style"/>
              </a:rPr>
              <a:t>N</a:t>
            </a:r>
            <a:r>
              <a:rPr sz="3200" b="1" spc="-5" dirty="0">
                <a:latin typeface="Bookman Old Style"/>
                <a:cs typeface="Bookman Old Style"/>
              </a:rPr>
              <a:t>S”</a:t>
            </a:r>
            <a:endParaRPr sz="3200" dirty="0">
              <a:latin typeface="Bookman Old Style"/>
              <a:cs typeface="Bookman Old Style"/>
            </a:endParaRPr>
          </a:p>
          <a:p>
            <a:pPr marL="2540" algn="ctr">
              <a:lnSpc>
                <a:spcPts val="2305"/>
              </a:lnSpc>
            </a:pPr>
            <a:r>
              <a:rPr sz="2000" b="1" spc="-5" dirty="0">
                <a:latin typeface="Bookman Old Style"/>
                <a:cs typeface="Bookman Old Style"/>
              </a:rPr>
              <a:t>(</a:t>
            </a:r>
            <a:r>
              <a:rPr sz="2000" b="1" spc="5" dirty="0">
                <a:latin typeface="Bookman Old Style"/>
                <a:cs typeface="Bookman Old Style"/>
              </a:rPr>
              <a:t>CO</a:t>
            </a:r>
            <a:r>
              <a:rPr sz="2000" b="1" dirty="0">
                <a:latin typeface="Bookman Old Style"/>
                <a:cs typeface="Bookman Old Style"/>
              </a:rPr>
              <a:t>MM</a:t>
            </a:r>
            <a:r>
              <a:rPr sz="2000" b="1" spc="-5" dirty="0">
                <a:latin typeface="Bookman Old Style"/>
                <a:cs typeface="Bookman Old Style"/>
              </a:rPr>
              <a:t>A</a:t>
            </a:r>
            <a:r>
              <a:rPr sz="2000" b="1" spc="-10" dirty="0">
                <a:latin typeface="Bookman Old Style"/>
                <a:cs typeface="Bookman Old Style"/>
              </a:rPr>
              <a:t>N</a:t>
            </a:r>
            <a:r>
              <a:rPr sz="2000" b="1" spc="-5" dirty="0">
                <a:latin typeface="Bookman Old Style"/>
                <a:cs typeface="Bookman Old Style"/>
              </a:rPr>
              <a:t>DE</a:t>
            </a:r>
            <a:r>
              <a:rPr sz="2000" b="1" dirty="0">
                <a:latin typeface="Bookman Old Style"/>
                <a:cs typeface="Bookman Old Style"/>
              </a:rPr>
              <a:t>R</a:t>
            </a:r>
            <a:r>
              <a:rPr sz="2000" b="1" spc="-50" dirty="0">
                <a:latin typeface="Bookman Old Style"/>
                <a:cs typeface="Bookman Old Style"/>
              </a:rPr>
              <a:t> </a:t>
            </a:r>
            <a:r>
              <a:rPr sz="2000" b="1" spc="-5" dirty="0">
                <a:latin typeface="Bookman Old Style"/>
                <a:cs typeface="Bookman Old Style"/>
              </a:rPr>
              <a:t>DE</a:t>
            </a:r>
            <a:r>
              <a:rPr sz="2000" b="1" dirty="0">
                <a:latin typeface="Bookman Old Style"/>
                <a:cs typeface="Bookman Old Style"/>
              </a:rPr>
              <a:t>T</a:t>
            </a:r>
            <a:r>
              <a:rPr sz="2000" b="1" spc="-5" dirty="0">
                <a:latin typeface="Bookman Old Style"/>
                <a:cs typeface="Bookman Old Style"/>
              </a:rPr>
              <a:t>ER</a:t>
            </a:r>
            <a:r>
              <a:rPr sz="2000" b="1" dirty="0">
                <a:latin typeface="Bookman Old Style"/>
                <a:cs typeface="Bookman Old Style"/>
              </a:rPr>
              <a:t>MI</a:t>
            </a:r>
            <a:r>
              <a:rPr sz="2000" b="1" spc="5" dirty="0">
                <a:latin typeface="Bookman Old Style"/>
                <a:cs typeface="Bookman Old Style"/>
              </a:rPr>
              <a:t>N</a:t>
            </a:r>
            <a:r>
              <a:rPr sz="2000" b="1" spc="-5" dirty="0">
                <a:latin typeface="Bookman Old Style"/>
                <a:cs typeface="Bookman Old Style"/>
              </a:rPr>
              <a:t>E</a:t>
            </a:r>
            <a:r>
              <a:rPr sz="2000" b="1" dirty="0">
                <a:latin typeface="Bookman Old Style"/>
                <a:cs typeface="Bookman Old Style"/>
              </a:rPr>
              <a:t>D)</a:t>
            </a:r>
            <a:endParaRPr sz="2000" dirty="0">
              <a:latin typeface="Bookman Old Style"/>
              <a:cs typeface="Bookman Old Styl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0657" y="2133600"/>
            <a:ext cx="3627754" cy="2777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“A</a:t>
            </a:r>
            <a:r>
              <a:rPr sz="2000" spc="-10" dirty="0">
                <a:latin typeface="Rockwell"/>
                <a:cs typeface="Rockwell"/>
              </a:rPr>
              <a:t>ss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” </a:t>
            </a:r>
            <a:r>
              <a:rPr sz="2000" spc="-18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ole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</a:p>
          <a:p>
            <a:pPr marL="698500" lvl="1" indent="-228600">
              <a:lnSpc>
                <a:spcPct val="100000"/>
              </a:lnSpc>
              <a:spcBef>
                <a:spcPts val="96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An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10" dirty="0">
                <a:latin typeface="Rockwell"/>
                <a:cs typeface="Rockwell"/>
              </a:rPr>
              <a:t>ld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45" dirty="0">
                <a:latin typeface="Rockwell"/>
                <a:cs typeface="Rockwell"/>
              </a:rPr>
              <a:t>rl</a:t>
            </a:r>
            <a:r>
              <a:rPr sz="1800" spc="-15" dirty="0">
                <a:latin typeface="Rockwell"/>
                <a:cs typeface="Rockwell"/>
              </a:rPr>
              <a:t>y</a:t>
            </a:r>
            <a:r>
              <a:rPr sz="1800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 </a:t>
            </a:r>
            <a:r>
              <a:rPr sz="1800" spc="40" dirty="0">
                <a:latin typeface="Rockwell"/>
                <a:cs typeface="Rockwell"/>
              </a:rPr>
              <a:t>f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45" dirty="0">
                <a:latin typeface="Rockwell"/>
                <a:cs typeface="Rockwell"/>
              </a:rPr>
              <a:t>l</a:t>
            </a:r>
            <a:r>
              <a:rPr sz="1800" spc="-15" dirty="0">
                <a:latin typeface="Rockwell"/>
                <a:cs typeface="Rockwell"/>
              </a:rPr>
              <a:t>y</a:t>
            </a:r>
            <a:r>
              <a:rPr sz="1800" dirty="0">
                <a:latin typeface="Rockwell"/>
                <a:cs typeface="Rockwell"/>
              </a:rPr>
              <a:t> </a:t>
            </a:r>
            <a:r>
              <a:rPr sz="1800" spc="-2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membe</a:t>
            </a:r>
            <a:r>
              <a:rPr sz="1800" spc="-10" dirty="0">
                <a:latin typeface="Rockwell"/>
                <a:cs typeface="Rockwell"/>
              </a:rPr>
              <a:t>r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919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A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dis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0" dirty="0">
                <a:latin typeface="Rockwell"/>
                <a:cs typeface="Rockwell"/>
              </a:rPr>
              <a:t>b</a:t>
            </a:r>
            <a:r>
              <a:rPr sz="1800" dirty="0">
                <a:latin typeface="Rockwell"/>
                <a:cs typeface="Rockwell"/>
              </a:rPr>
              <a:t>led </a:t>
            </a:r>
            <a:r>
              <a:rPr sz="1800" spc="-25" dirty="0">
                <a:latin typeface="Rockwell"/>
                <a:cs typeface="Rockwell"/>
              </a:rPr>
              <a:t> </a:t>
            </a:r>
            <a:r>
              <a:rPr sz="1800" spc="40" dirty="0">
                <a:latin typeface="Rockwell"/>
                <a:cs typeface="Rockwell"/>
              </a:rPr>
              <a:t>f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45" dirty="0">
                <a:latin typeface="Rockwell"/>
                <a:cs typeface="Rockwell"/>
              </a:rPr>
              <a:t>l</a:t>
            </a:r>
            <a:r>
              <a:rPr sz="1800" spc="-15" dirty="0">
                <a:latin typeface="Rockwell"/>
                <a:cs typeface="Rockwell"/>
              </a:rPr>
              <a:t>y</a:t>
            </a:r>
            <a:r>
              <a:rPr sz="1800" dirty="0">
                <a:latin typeface="Rockwell"/>
                <a:cs typeface="Rockwell"/>
              </a:rPr>
              <a:t> </a:t>
            </a:r>
            <a:r>
              <a:rPr sz="1800" spc="-2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membe</a:t>
            </a:r>
            <a:r>
              <a:rPr sz="1800" spc="-10" dirty="0">
                <a:latin typeface="Rockwell"/>
                <a:cs typeface="Rockwell"/>
              </a:rPr>
              <a:t>r</a:t>
            </a:r>
            <a:endParaRPr sz="1800" dirty="0">
              <a:latin typeface="Rockwell"/>
              <a:cs typeface="Rockwell"/>
            </a:endParaRPr>
          </a:p>
          <a:p>
            <a:pPr marL="241300" indent="-228600">
              <a:lnSpc>
                <a:spcPct val="10000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Ab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ence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</a:t>
            </a:r>
          </a:p>
          <a:p>
            <a:pPr marL="698500" lvl="1" indent="-228600">
              <a:lnSpc>
                <a:spcPct val="100000"/>
              </a:lnSpc>
              <a:spcBef>
                <a:spcPts val="95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spc="-15" dirty="0">
                <a:latin typeface="Rockwell"/>
                <a:cs typeface="Rockwell"/>
              </a:rPr>
              <a:t>Ca</a:t>
            </a:r>
            <a:r>
              <a:rPr sz="1800" spc="-90" dirty="0">
                <a:latin typeface="Rockwell"/>
                <a:cs typeface="Rockwell"/>
              </a:rPr>
              <a:t>r</a:t>
            </a:r>
            <a:r>
              <a:rPr sz="1800" spc="-5" dirty="0">
                <a:latin typeface="Rockwell"/>
                <a:cs typeface="Rockwell"/>
              </a:rPr>
              <a:t>eer</a:t>
            </a:r>
            <a:endParaRPr sz="1800" dirty="0">
              <a:latin typeface="Rockwell"/>
              <a:cs typeface="Rockwell"/>
            </a:endParaRPr>
          </a:p>
          <a:p>
            <a:pPr marL="754380" lvl="1" indent="-28448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5015" algn="l"/>
              </a:tabLst>
            </a:pPr>
            <a:r>
              <a:rPr sz="1800" spc="-85" dirty="0">
                <a:latin typeface="Rockwell"/>
                <a:cs typeface="Rockwell"/>
              </a:rPr>
              <a:t>J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b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Comm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5" dirty="0">
                <a:latin typeface="Rockwell"/>
                <a:cs typeface="Rockwell"/>
              </a:rPr>
              <a:t>ent</a:t>
            </a:r>
            <a:r>
              <a:rPr sz="1800" dirty="0">
                <a:latin typeface="Rockwell"/>
                <a:cs typeface="Rockwell"/>
              </a:rPr>
              <a:t>s</a:t>
            </a:r>
          </a:p>
          <a:p>
            <a:pPr marL="754380" lvl="1" indent="-28448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5015" algn="l"/>
              </a:tabLst>
            </a:pPr>
            <a:r>
              <a:rPr sz="1800" spc="-20" dirty="0">
                <a:latin typeface="Rockwell"/>
                <a:cs typeface="Rockwell"/>
              </a:rPr>
              <a:t>O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5" dirty="0">
                <a:latin typeface="Rockwell"/>
                <a:cs typeface="Rockwell"/>
              </a:rPr>
              <a:t>he</a:t>
            </a:r>
            <a:r>
              <a:rPr sz="1800" dirty="0">
                <a:latin typeface="Rockwell"/>
                <a:cs typeface="Rockwell"/>
              </a:rPr>
              <a:t>r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spc="-50" dirty="0">
                <a:latin typeface="Rockwell"/>
                <a:cs typeface="Rockwell"/>
              </a:rPr>
              <a:t>P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spc="5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5" dirty="0">
                <a:latin typeface="Rockwell"/>
                <a:cs typeface="Rockwell"/>
              </a:rPr>
              <a:t>on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10" dirty="0">
                <a:latin typeface="Rockwell"/>
                <a:cs typeface="Rockwell"/>
              </a:rPr>
              <a:t>l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R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as</a:t>
            </a:r>
            <a:r>
              <a:rPr sz="1800" spc="-5" dirty="0">
                <a:latin typeface="Rockwell"/>
                <a:cs typeface="Rockwell"/>
              </a:rPr>
              <a:t>ons</a:t>
            </a:r>
            <a:endParaRPr sz="1800" dirty="0">
              <a:latin typeface="Rockwell"/>
              <a:cs typeface="Rockwel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343900" cy="851001"/>
          </a:xfrm>
          <a:prstGeom prst="rect">
            <a:avLst/>
          </a:prstGeom>
        </p:spPr>
        <p:txBody>
          <a:bodyPr vert="horz" wrap="square" lIns="0" tIns="355091" rIns="0" bIns="0" rtlCol="0">
            <a:spAutoFit/>
          </a:bodyPr>
          <a:lstStyle/>
          <a:p>
            <a:pPr marL="553720">
              <a:lnSpc>
                <a:spcPct val="100000"/>
              </a:lnSpc>
            </a:pPr>
            <a:r>
              <a:rPr sz="3200" b="1" dirty="0">
                <a:latin typeface="Bookman Old Style"/>
                <a:ea typeface="+mn-ea"/>
                <a:cs typeface="Bookman Old Style"/>
              </a:rPr>
              <a:t>WHAT DO YOU NEED IN YOUR FCP?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04800" y="1752600"/>
            <a:ext cx="7228840" cy="331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1700" spc="-5" dirty="0">
                <a:latin typeface="Rockwell"/>
                <a:cs typeface="Rockwell"/>
              </a:rPr>
              <a:t>Ini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ia</a:t>
            </a:r>
            <a:r>
              <a:rPr sz="1700" dirty="0">
                <a:latin typeface="Rockwell"/>
                <a:cs typeface="Rockwell"/>
              </a:rPr>
              <a:t>l</a:t>
            </a:r>
            <a:r>
              <a:rPr sz="1700" spc="25" dirty="0">
                <a:latin typeface="Rockwell"/>
                <a:cs typeface="Rockwell"/>
              </a:rPr>
              <a:t> </a:t>
            </a:r>
            <a:r>
              <a:rPr sz="1700" spc="-140" dirty="0">
                <a:latin typeface="Rockwell"/>
                <a:cs typeface="Rockwell"/>
              </a:rPr>
              <a:t>F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-5" dirty="0">
                <a:latin typeface="Rockwell"/>
                <a:cs typeface="Rockwell"/>
              </a:rPr>
              <a:t>i</a:t>
            </a:r>
            <a:r>
              <a:rPr sz="1700" spc="-45" dirty="0">
                <a:latin typeface="Rockwell"/>
                <a:cs typeface="Rockwell"/>
              </a:rPr>
              <a:t>l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1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C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-9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e</a:t>
            </a:r>
            <a:r>
              <a:rPr sz="1700" spc="-1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B</a:t>
            </a:r>
            <a:r>
              <a:rPr sz="1700" spc="30" dirty="0">
                <a:latin typeface="Rockwell"/>
                <a:cs typeface="Rockwell"/>
              </a:rPr>
              <a:t>r</a:t>
            </a:r>
            <a:r>
              <a:rPr sz="1700" spc="-5" dirty="0">
                <a:latin typeface="Rockwell"/>
                <a:cs typeface="Rockwell"/>
              </a:rPr>
              <a:t>ief</a:t>
            </a:r>
            <a:endParaRPr sz="1700" dirty="0">
              <a:latin typeface="Rockwell"/>
              <a:cs typeface="Rockwell"/>
            </a:endParaRPr>
          </a:p>
          <a:p>
            <a:pPr marL="355600" indent="-342900">
              <a:lnSpc>
                <a:spcPct val="100000"/>
              </a:lnSpc>
              <a:spcBef>
                <a:spcPts val="1210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1700" spc="-140" dirty="0">
                <a:latin typeface="Rockwell"/>
                <a:cs typeface="Rockwell"/>
              </a:rPr>
              <a:t>F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-5" dirty="0">
                <a:latin typeface="Rockwell"/>
                <a:cs typeface="Rockwell"/>
              </a:rPr>
              <a:t>i</a:t>
            </a:r>
            <a:r>
              <a:rPr sz="1700" spc="-45" dirty="0">
                <a:latin typeface="Rockwell"/>
                <a:cs typeface="Rockwell"/>
              </a:rPr>
              <a:t>l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1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C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-9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e</a:t>
            </a:r>
            <a:r>
              <a:rPr sz="1700" spc="-15" dirty="0">
                <a:latin typeface="Rockwell"/>
                <a:cs typeface="Rockwell"/>
              </a:rPr>
              <a:t> </a:t>
            </a:r>
            <a:r>
              <a:rPr sz="1700" spc="-10" dirty="0">
                <a:latin typeface="Rockwell"/>
                <a:cs typeface="Rockwell"/>
              </a:rPr>
              <a:t>Pla</a:t>
            </a:r>
            <a:r>
              <a:rPr sz="1700" dirty="0">
                <a:latin typeface="Rockwell"/>
                <a:cs typeface="Rockwell"/>
              </a:rPr>
              <a:t>n</a:t>
            </a:r>
            <a:r>
              <a:rPr sz="1700" spc="1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C</a:t>
            </a:r>
            <a:r>
              <a:rPr sz="1700" spc="-10" dirty="0">
                <a:latin typeface="Rockwell"/>
                <a:cs typeface="Rockwell"/>
              </a:rPr>
              <a:t>he</a:t>
            </a:r>
            <a:r>
              <a:rPr sz="1700" dirty="0">
                <a:latin typeface="Rockwell"/>
                <a:cs typeface="Rockwell"/>
              </a:rPr>
              <a:t>c</a:t>
            </a:r>
            <a:r>
              <a:rPr sz="1700" spc="-10" dirty="0">
                <a:latin typeface="Rockwell"/>
                <a:cs typeface="Rockwell"/>
              </a:rPr>
              <a:t>kli</a:t>
            </a:r>
            <a:r>
              <a:rPr sz="1700" dirty="0">
                <a:latin typeface="Rockwell"/>
                <a:cs typeface="Rockwell"/>
              </a:rPr>
              <a:t>st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1700" spc="-5" dirty="0">
                <a:latin typeface="Rockwell"/>
                <a:cs typeface="Rockwell"/>
              </a:rPr>
              <a:t>Ai</a:t>
            </a:r>
            <a:r>
              <a:rPr sz="1700" dirty="0">
                <a:latin typeface="Rockwell"/>
                <a:cs typeface="Rockwell"/>
              </a:rPr>
              <a:t>r </a:t>
            </a:r>
            <a:r>
              <a:rPr sz="1700" spc="-140" dirty="0">
                <a:latin typeface="Rockwell"/>
                <a:cs typeface="Rockwell"/>
              </a:rPr>
              <a:t>F</a:t>
            </a:r>
            <a:r>
              <a:rPr sz="1700" spc="-10" dirty="0">
                <a:latin typeface="Rockwell"/>
                <a:cs typeface="Rockwell"/>
              </a:rPr>
              <a:t>o</a:t>
            </a:r>
            <a:r>
              <a:rPr sz="1700" spc="-75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ce</a:t>
            </a:r>
            <a:r>
              <a:rPr sz="1700" spc="10" dirty="0">
                <a:latin typeface="Rockwell"/>
                <a:cs typeface="Rockwell"/>
              </a:rPr>
              <a:t> </a:t>
            </a:r>
            <a:r>
              <a:rPr sz="1700" spc="-140" dirty="0">
                <a:latin typeface="Rockwell"/>
                <a:cs typeface="Rockwell"/>
              </a:rPr>
              <a:t>F</a:t>
            </a:r>
            <a:r>
              <a:rPr sz="1700" spc="-10" dirty="0">
                <a:latin typeface="Rockwell"/>
                <a:cs typeface="Rockwell"/>
              </a:rPr>
              <a:t>o</a:t>
            </a:r>
            <a:r>
              <a:rPr sz="1700" spc="-5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357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1700" dirty="0">
                <a:latin typeface="Rockwell"/>
                <a:cs typeface="Rockwell"/>
              </a:rPr>
              <a:t>L</a:t>
            </a:r>
            <a:r>
              <a:rPr sz="1700" spc="-10" dirty="0">
                <a:latin typeface="Rockwell"/>
                <a:cs typeface="Rockwell"/>
              </a:rPr>
              <a:t>on</a:t>
            </a:r>
            <a:r>
              <a:rPr sz="1700" dirty="0">
                <a:latin typeface="Rockwell"/>
                <a:cs typeface="Rockwell"/>
              </a:rPr>
              <a:t>g</a:t>
            </a:r>
            <a:r>
              <a:rPr sz="1700" spc="-5" dirty="0">
                <a:latin typeface="Rockwell"/>
                <a:cs typeface="Rockwell"/>
              </a:rPr>
              <a:t>-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spc="-5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C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-90" dirty="0">
                <a:latin typeface="Rockwell"/>
                <a:cs typeface="Rockwell"/>
              </a:rPr>
              <a:t>r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g</a:t>
            </a:r>
            <a:r>
              <a:rPr sz="1700" spc="-45" dirty="0">
                <a:latin typeface="Rockwell"/>
                <a:cs typeface="Rockwell"/>
              </a:rPr>
              <a:t>i</a:t>
            </a:r>
            <a:r>
              <a:rPr sz="1700" spc="-50" dirty="0">
                <a:latin typeface="Rockwell"/>
                <a:cs typeface="Rockwell"/>
              </a:rPr>
              <a:t>v</a:t>
            </a:r>
            <a:r>
              <a:rPr sz="1700" spc="-10" dirty="0">
                <a:latin typeface="Rockwell"/>
                <a:cs typeface="Rockwell"/>
              </a:rPr>
              <a:t>er</a:t>
            </a:r>
            <a:endParaRPr sz="1700" dirty="0">
              <a:latin typeface="Rockwell"/>
              <a:cs typeface="Rockwell"/>
            </a:endParaRPr>
          </a:p>
          <a:p>
            <a:pPr marL="355600" indent="-342900">
              <a:lnSpc>
                <a:spcPct val="100000"/>
              </a:lnSpc>
              <a:spcBef>
                <a:spcPts val="1210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1700" spc="-5" dirty="0">
                <a:latin typeface="Rockwell"/>
                <a:cs typeface="Rockwell"/>
              </a:rPr>
              <a:t>Sho</a:t>
            </a:r>
            <a:r>
              <a:rPr sz="1700" spc="15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-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spc="-5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C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-90" dirty="0">
                <a:latin typeface="Rockwell"/>
                <a:cs typeface="Rockwell"/>
              </a:rPr>
              <a:t>r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g</a:t>
            </a:r>
            <a:r>
              <a:rPr sz="1700" spc="-45" dirty="0">
                <a:latin typeface="Rockwell"/>
                <a:cs typeface="Rockwell"/>
              </a:rPr>
              <a:t>i</a:t>
            </a:r>
            <a:r>
              <a:rPr sz="1700" spc="-50" dirty="0">
                <a:latin typeface="Rockwell"/>
                <a:cs typeface="Rockwell"/>
              </a:rPr>
              <a:t>v</a:t>
            </a:r>
            <a:r>
              <a:rPr sz="1700" spc="-10" dirty="0">
                <a:latin typeface="Rockwell"/>
                <a:cs typeface="Rockwell"/>
              </a:rPr>
              <a:t>er</a:t>
            </a:r>
            <a:endParaRPr sz="1700" dirty="0">
              <a:latin typeface="Rockwell"/>
              <a:cs typeface="Rockwell"/>
            </a:endParaRPr>
          </a:p>
          <a:p>
            <a:pPr marL="355600" marR="6350" indent="-342900">
              <a:lnSpc>
                <a:spcPct val="110000"/>
              </a:lnSpc>
              <a:spcBef>
                <a:spcPts val="994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1700" spc="-9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mp</a:t>
            </a:r>
            <a:r>
              <a:rPr sz="1700" spc="-10" dirty="0">
                <a:latin typeface="Rockwell"/>
                <a:cs typeface="Rockwell"/>
              </a:rPr>
              <a:t>o</a:t>
            </a:r>
            <a:r>
              <a:rPr sz="1700" spc="-55" dirty="0">
                <a:latin typeface="Rockwell"/>
                <a:cs typeface="Rockwell"/>
              </a:rPr>
              <a:t>r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2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1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cu</a:t>
            </a:r>
            <a:r>
              <a:rPr sz="1700" spc="-5" dirty="0">
                <a:latin typeface="Rockwell"/>
                <a:cs typeface="Rockwell"/>
              </a:rPr>
              <a:t>s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o</a:t>
            </a:r>
            <a:r>
              <a:rPr sz="1700" spc="-45" dirty="0">
                <a:latin typeface="Rockwell"/>
                <a:cs typeface="Rockwell"/>
              </a:rPr>
              <a:t>d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-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d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spc="-5" dirty="0">
                <a:latin typeface="Rockwell"/>
                <a:cs typeface="Rockwell"/>
              </a:rPr>
              <a:t>si</a:t>
            </a:r>
            <a:r>
              <a:rPr sz="1700" dirty="0">
                <a:latin typeface="Rockwell"/>
                <a:cs typeface="Rockwell"/>
              </a:rPr>
              <a:t>g</a:t>
            </a:r>
            <a:r>
              <a:rPr sz="1700" spc="-10" dirty="0">
                <a:latin typeface="Rockwell"/>
                <a:cs typeface="Rockwell"/>
              </a:rPr>
              <a:t>ne</a:t>
            </a:r>
            <a:r>
              <a:rPr sz="1700" dirty="0">
                <a:latin typeface="Rockwell"/>
                <a:cs typeface="Rockwell"/>
              </a:rPr>
              <a:t>e </a:t>
            </a:r>
            <a:r>
              <a:rPr sz="1700" spc="-5" dirty="0">
                <a:latin typeface="Rockwell"/>
                <a:cs typeface="Rockwell"/>
              </a:rPr>
              <a:t>(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-5" dirty="0">
                <a:latin typeface="Rockwell"/>
                <a:cs typeface="Rockwell"/>
              </a:rPr>
              <a:t>an</a:t>
            </a:r>
            <a:r>
              <a:rPr sz="1700" dirty="0">
                <a:latin typeface="Rockwell"/>
                <a:cs typeface="Rockwell"/>
              </a:rPr>
              <a:t>d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o</a:t>
            </a:r>
            <a:r>
              <a:rPr sz="1700" spc="2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5" dirty="0">
                <a:latin typeface="Rockwell"/>
                <a:cs typeface="Rockwell"/>
              </a:rPr>
              <a:t> </a:t>
            </a:r>
            <a:r>
              <a:rPr sz="1700" spc="30" dirty="0">
                <a:latin typeface="Rockwell"/>
                <a:cs typeface="Rockwell"/>
              </a:rPr>
              <a:t>f</a:t>
            </a:r>
            <a:r>
              <a:rPr sz="1700" spc="-10" dirty="0">
                <a:latin typeface="Rockwell"/>
                <a:cs typeface="Rockwell"/>
              </a:rPr>
              <a:t>o</a:t>
            </a:r>
            <a:r>
              <a:rPr sz="1700" dirty="0">
                <a:latin typeface="Rockwell"/>
                <a:cs typeface="Rockwell"/>
              </a:rPr>
              <a:t>r</a:t>
            </a:r>
            <a:r>
              <a:rPr sz="1700" spc="1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du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dirty="0">
                <a:latin typeface="Rockwell"/>
                <a:cs typeface="Rockwell"/>
              </a:rPr>
              <a:t>l m</a:t>
            </a:r>
            <a:r>
              <a:rPr sz="1700" spc="-5" dirty="0">
                <a:latin typeface="Rockwell"/>
                <a:cs typeface="Rockwell"/>
              </a:rPr>
              <a:t>ili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2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15" dirty="0">
                <a:latin typeface="Rockwell"/>
                <a:cs typeface="Rockwell"/>
              </a:rPr>
              <a:t> </a:t>
            </a:r>
            <a:r>
              <a:rPr sz="1700" spc="-5" dirty="0">
                <a:latin typeface="Rockwell"/>
                <a:cs typeface="Rockwell"/>
              </a:rPr>
              <a:t>an</a:t>
            </a:r>
            <a:r>
              <a:rPr sz="1700" dirty="0">
                <a:latin typeface="Rockwell"/>
                <a:cs typeface="Rockwell"/>
              </a:rPr>
              <a:t>d</a:t>
            </a:r>
            <a:r>
              <a:rPr sz="1700" spc="-5" dirty="0">
                <a:latin typeface="Rockwell"/>
                <a:cs typeface="Rockwell"/>
              </a:rPr>
              <a:t> sin</a:t>
            </a:r>
            <a:r>
              <a:rPr sz="1700" dirty="0">
                <a:latin typeface="Rockwell"/>
                <a:cs typeface="Rockwell"/>
              </a:rPr>
              <a:t>g</a:t>
            </a:r>
            <a:r>
              <a:rPr sz="1700" spc="-5" dirty="0">
                <a:latin typeface="Rockwell"/>
                <a:cs typeface="Rockwell"/>
              </a:rPr>
              <a:t>le 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-5" dirty="0">
                <a:latin typeface="Rockwell"/>
                <a:cs typeface="Rockwell"/>
              </a:rPr>
              <a:t>ili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2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30" dirty="0">
                <a:latin typeface="Rockwell"/>
                <a:cs typeface="Rockwell"/>
              </a:rPr>
              <a:t> </a:t>
            </a:r>
            <a:r>
              <a:rPr sz="1700" spc="-10" dirty="0">
                <a:latin typeface="Rockwell"/>
                <a:cs typeface="Rockwell"/>
              </a:rPr>
              <a:t>wi</a:t>
            </a:r>
            <a:r>
              <a:rPr sz="1700" dirty="0">
                <a:latin typeface="Rockwell"/>
                <a:cs typeface="Rockwell"/>
              </a:rPr>
              <a:t>th d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p</a:t>
            </a:r>
            <a:r>
              <a:rPr sz="1700" spc="-10" dirty="0">
                <a:latin typeface="Rockwell"/>
                <a:cs typeface="Rockwell"/>
              </a:rPr>
              <a:t>en</a:t>
            </a:r>
            <a:r>
              <a:rPr sz="1700" dirty="0">
                <a:latin typeface="Rockwell"/>
                <a:cs typeface="Rockwell"/>
              </a:rPr>
              <a:t>d</a:t>
            </a:r>
            <a:r>
              <a:rPr sz="1700" spc="-10" dirty="0">
                <a:latin typeface="Rockwell"/>
                <a:cs typeface="Rockwell"/>
              </a:rPr>
              <a:t>en</a:t>
            </a:r>
            <a:r>
              <a:rPr sz="1700" dirty="0">
                <a:latin typeface="Rockwell"/>
                <a:cs typeface="Rockwell"/>
              </a:rPr>
              <a:t>ts</a:t>
            </a:r>
            <a:r>
              <a:rPr sz="1700" spc="-10" dirty="0">
                <a:latin typeface="Rockwell"/>
                <a:cs typeface="Rockwell"/>
              </a:rPr>
              <a:t> </a:t>
            </a:r>
            <a:r>
              <a:rPr sz="1700" spc="-5" dirty="0">
                <a:latin typeface="Rockwell"/>
                <a:cs typeface="Rockwell"/>
              </a:rPr>
              <a:t>an</a:t>
            </a:r>
            <a:r>
              <a:rPr sz="1700" dirty="0">
                <a:latin typeface="Rockwell"/>
                <a:cs typeface="Rockwell"/>
              </a:rPr>
              <a:t>d </a:t>
            </a:r>
            <a:r>
              <a:rPr sz="1700" b="1" u="heavy" dirty="0">
                <a:latin typeface="Rockwell"/>
                <a:cs typeface="Rockwell"/>
              </a:rPr>
              <a:t>can</a:t>
            </a:r>
            <a:r>
              <a:rPr sz="1700" b="1" spc="-1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be a</a:t>
            </a:r>
            <a:r>
              <a:rPr sz="1700" spc="-10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-5" dirty="0">
                <a:latin typeface="Rockwell"/>
                <a:cs typeface="Rockwell"/>
              </a:rPr>
              <a:t>ili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2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30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mb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spc="-5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)</a:t>
            </a:r>
          </a:p>
          <a:p>
            <a:pPr marL="355600" marR="117475" indent="-342900">
              <a:lnSpc>
                <a:spcPct val="110000"/>
              </a:lnSpc>
              <a:spcBef>
                <a:spcPts val="994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1700" spc="-5" dirty="0">
                <a:latin typeface="Rockwell"/>
                <a:cs typeface="Rockwell"/>
              </a:rPr>
              <a:t>S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p</a:t>
            </a:r>
            <a:r>
              <a:rPr sz="1700" spc="-5" dirty="0">
                <a:latin typeface="Rockwell"/>
                <a:cs typeface="Rockwell"/>
              </a:rPr>
              <a:t>-</a:t>
            </a:r>
            <a:r>
              <a:rPr sz="1700" dirty="0">
                <a:latin typeface="Rockwell"/>
                <a:cs typeface="Rockwell"/>
              </a:rPr>
              <a:t>p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-90" dirty="0">
                <a:latin typeface="Rockwell"/>
                <a:cs typeface="Rockwell"/>
              </a:rPr>
              <a:t>r</a:t>
            </a:r>
            <a:r>
              <a:rPr sz="1700" spc="-10" dirty="0">
                <a:latin typeface="Rockwell"/>
                <a:cs typeface="Rockwell"/>
              </a:rPr>
              <a:t>en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c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spc="2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i</a:t>
            </a:r>
            <a:r>
              <a:rPr sz="1700" spc="5" dirty="0">
                <a:latin typeface="Rockwell"/>
                <a:cs typeface="Rockwell"/>
              </a:rPr>
              <a:t>f</a:t>
            </a:r>
            <a:r>
              <a:rPr sz="1700" spc="-5" dirty="0">
                <a:latin typeface="Rockwell"/>
                <a:cs typeface="Rockwell"/>
              </a:rPr>
              <a:t>i</a:t>
            </a:r>
            <a:r>
              <a:rPr sz="1700" dirty="0">
                <a:latin typeface="Rockwell"/>
                <a:cs typeface="Rockwell"/>
              </a:rPr>
              <a:t>c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io</a:t>
            </a:r>
            <a:r>
              <a:rPr sz="1700" dirty="0">
                <a:latin typeface="Rockwell"/>
                <a:cs typeface="Rockwell"/>
              </a:rPr>
              <a:t>n</a:t>
            </a:r>
            <a:r>
              <a:rPr sz="1700" spc="35" dirty="0">
                <a:latin typeface="Rockwell"/>
                <a:cs typeface="Rockwell"/>
              </a:rPr>
              <a:t> </a:t>
            </a:r>
            <a:r>
              <a:rPr sz="1700" spc="-5" dirty="0">
                <a:latin typeface="Rockwell"/>
                <a:cs typeface="Rockwell"/>
              </a:rPr>
              <a:t>(i</a:t>
            </a:r>
            <a:r>
              <a:rPr sz="1700" dirty="0">
                <a:latin typeface="Rockwell"/>
                <a:cs typeface="Rockwell"/>
              </a:rPr>
              <a:t>f</a:t>
            </a:r>
            <a:r>
              <a:rPr sz="1700" spc="10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-5" dirty="0">
                <a:latin typeface="Rockwell"/>
                <a:cs typeface="Rockwell"/>
              </a:rPr>
              <a:t>ili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2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-5" dirty="0">
                <a:latin typeface="Rockwell"/>
                <a:cs typeface="Rockwell"/>
              </a:rPr>
              <a:t>-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o</a:t>
            </a:r>
            <a:r>
              <a:rPr sz="1700" spc="-5" dirty="0">
                <a:latin typeface="Rockwell"/>
                <a:cs typeface="Rockwell"/>
              </a:rPr>
              <a:t>-</a:t>
            </a:r>
            <a:r>
              <a:rPr sz="1700" dirty="0">
                <a:latin typeface="Rockwell"/>
                <a:cs typeface="Rockwell"/>
              </a:rPr>
              <a:t>m</a:t>
            </a:r>
            <a:r>
              <a:rPr sz="1700" spc="-5" dirty="0">
                <a:latin typeface="Rockwell"/>
                <a:cs typeface="Rockwell"/>
              </a:rPr>
              <a:t>ili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20" dirty="0">
                <a:latin typeface="Rockwell"/>
                <a:cs typeface="Rockwell"/>
              </a:rPr>
              <a:t>r</a:t>
            </a:r>
            <a:r>
              <a:rPr sz="1700" dirty="0">
                <a:latin typeface="Rockwell"/>
                <a:cs typeface="Rockwell"/>
              </a:rPr>
              <a:t>y</a:t>
            </a:r>
            <a:r>
              <a:rPr sz="1700" spc="55" dirty="0">
                <a:latin typeface="Rockwell"/>
                <a:cs typeface="Rockwell"/>
              </a:rPr>
              <a:t> </a:t>
            </a:r>
            <a:r>
              <a:rPr sz="1700" spc="-5" dirty="0">
                <a:latin typeface="Rockwell"/>
                <a:cs typeface="Rockwell"/>
              </a:rPr>
              <a:t>an</a:t>
            </a:r>
            <a:r>
              <a:rPr sz="1700" dirty="0">
                <a:latin typeface="Rockwell"/>
                <a:cs typeface="Rockwell"/>
              </a:rPr>
              <a:t>d</a:t>
            </a:r>
            <a:r>
              <a:rPr sz="1700" spc="-5" dirty="0">
                <a:latin typeface="Rockwell"/>
                <a:cs typeface="Rockwell"/>
              </a:rPr>
              <a:t> </a:t>
            </a:r>
            <a:r>
              <a:rPr sz="1700" spc="-10" dirty="0">
                <a:latin typeface="Rockwell"/>
                <a:cs typeface="Rockwell"/>
              </a:rPr>
              <a:t>on</a:t>
            </a:r>
            <a:r>
              <a:rPr sz="1700" dirty="0">
                <a:latin typeface="Rockwell"/>
                <a:cs typeface="Rockwell"/>
              </a:rPr>
              <a:t>e m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mb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r </a:t>
            </a:r>
            <a:r>
              <a:rPr sz="1700" spc="-5" dirty="0">
                <a:latin typeface="Rockwell"/>
                <a:cs typeface="Rockwell"/>
              </a:rPr>
              <a:t>i</a:t>
            </a:r>
            <a:r>
              <a:rPr sz="1700" dirty="0">
                <a:latin typeface="Rockwell"/>
                <a:cs typeface="Rockwell"/>
              </a:rPr>
              <a:t>s</a:t>
            </a:r>
            <a:r>
              <a:rPr sz="1700" spc="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a </a:t>
            </a:r>
            <a:r>
              <a:rPr sz="1700" spc="-5" dirty="0">
                <a:latin typeface="Rockwell"/>
                <a:cs typeface="Rockwell"/>
              </a:rPr>
              <a:t>s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p</a:t>
            </a:r>
            <a:r>
              <a:rPr sz="1700" spc="-5" dirty="0">
                <a:latin typeface="Rockwell"/>
                <a:cs typeface="Rockwell"/>
              </a:rPr>
              <a:t>-</a:t>
            </a:r>
            <a:r>
              <a:rPr sz="1700" dirty="0">
                <a:latin typeface="Rockwell"/>
                <a:cs typeface="Rockwell"/>
              </a:rPr>
              <a:t>p</a:t>
            </a:r>
            <a:r>
              <a:rPr sz="1700" spc="-5" dirty="0">
                <a:latin typeface="Rockwell"/>
                <a:cs typeface="Rockwell"/>
              </a:rPr>
              <a:t>a</a:t>
            </a:r>
            <a:r>
              <a:rPr sz="1700" spc="-90" dirty="0">
                <a:latin typeface="Rockwell"/>
                <a:cs typeface="Rockwell"/>
              </a:rPr>
              <a:t>r</a:t>
            </a:r>
            <a:r>
              <a:rPr sz="1700" spc="-10" dirty="0">
                <a:latin typeface="Rockwell"/>
                <a:cs typeface="Rockwell"/>
              </a:rPr>
              <a:t>en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to</a:t>
            </a:r>
            <a:r>
              <a:rPr sz="1700" spc="-15" dirty="0">
                <a:latin typeface="Rockwell"/>
                <a:cs typeface="Rockwell"/>
              </a:rPr>
              <a:t> 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10" dirty="0">
                <a:latin typeface="Rockwell"/>
                <a:cs typeface="Rockwell"/>
              </a:rPr>
              <a:t>h</a:t>
            </a:r>
            <a:r>
              <a:rPr sz="1700" dirty="0">
                <a:latin typeface="Rockwell"/>
                <a:cs typeface="Rockwell"/>
              </a:rPr>
              <a:t>e d</a:t>
            </a:r>
            <a:r>
              <a:rPr sz="1700" spc="-10" dirty="0">
                <a:latin typeface="Rockwell"/>
                <a:cs typeface="Rockwell"/>
              </a:rPr>
              <a:t>e</a:t>
            </a:r>
            <a:r>
              <a:rPr sz="1700" dirty="0">
                <a:latin typeface="Rockwell"/>
                <a:cs typeface="Rockwell"/>
              </a:rPr>
              <a:t>p</a:t>
            </a:r>
            <a:r>
              <a:rPr sz="1700" spc="-10" dirty="0">
                <a:latin typeface="Rockwell"/>
                <a:cs typeface="Rockwell"/>
              </a:rPr>
              <a:t>en</a:t>
            </a:r>
            <a:r>
              <a:rPr sz="1700" dirty="0">
                <a:latin typeface="Rockwell"/>
                <a:cs typeface="Rockwell"/>
              </a:rPr>
              <a:t>d</a:t>
            </a:r>
            <a:r>
              <a:rPr sz="1700" spc="-10" dirty="0">
                <a:latin typeface="Rockwell"/>
                <a:cs typeface="Rockwell"/>
              </a:rPr>
              <a:t>en</a:t>
            </a:r>
            <a:r>
              <a:rPr sz="1700" dirty="0">
                <a:latin typeface="Rockwell"/>
                <a:cs typeface="Rockwell"/>
              </a:rPr>
              <a:t>t</a:t>
            </a:r>
            <a:r>
              <a:rPr sz="1700" spc="-5" dirty="0">
                <a:latin typeface="Rockwell"/>
                <a:cs typeface="Rockwell"/>
              </a:rPr>
              <a:t>s</a:t>
            </a:r>
            <a:r>
              <a:rPr sz="1700" dirty="0">
                <a:latin typeface="Rockwell"/>
                <a:cs typeface="Rockwell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91314" y="352552"/>
            <a:ext cx="4282440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6350" indent="-195580">
              <a:lnSpc>
                <a:spcPts val="3460"/>
              </a:lnSpc>
            </a:pP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MILY</a:t>
            </a:r>
            <a:r>
              <a:rPr sz="3200" b="1" spc="-3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5" dirty="0">
                <a:latin typeface="Bookman Old Style"/>
                <a:cs typeface="Bookman Old Style"/>
              </a:rPr>
              <a:t>AN D</a:t>
            </a:r>
            <a:r>
              <a:rPr sz="3200" b="1" spc="5" dirty="0">
                <a:latin typeface="Bookman Old Style"/>
                <a:cs typeface="Bookman Old Style"/>
              </a:rPr>
              <a:t>OCU</a:t>
            </a:r>
            <a:r>
              <a:rPr sz="3200" b="1" dirty="0">
                <a:latin typeface="Bookman Old Style"/>
                <a:cs typeface="Bookman Old Style"/>
              </a:rPr>
              <a:t>M</a:t>
            </a:r>
            <a:r>
              <a:rPr sz="3200" b="1" spc="-5" dirty="0">
                <a:latin typeface="Bookman Old Style"/>
                <a:cs typeface="Bookman Old Style"/>
              </a:rPr>
              <a:t>E</a:t>
            </a:r>
            <a:r>
              <a:rPr sz="3200" b="1" spc="-10" dirty="0">
                <a:latin typeface="Bookman Old Style"/>
                <a:cs typeface="Bookman Old Style"/>
              </a:rPr>
              <a:t>N</a:t>
            </a:r>
            <a:r>
              <a:rPr sz="3200" b="1" spc="-5" dirty="0">
                <a:latin typeface="Bookman Old Style"/>
                <a:cs typeface="Bookman Old Style"/>
              </a:rPr>
              <a:t>T</a:t>
            </a:r>
            <a:r>
              <a:rPr sz="3200" b="1" spc="-20" dirty="0">
                <a:latin typeface="Bookman Old Style"/>
                <a:cs typeface="Bookman Old Style"/>
              </a:rPr>
              <a:t>A</a:t>
            </a:r>
            <a:r>
              <a:rPr sz="3200" b="1" spc="-5" dirty="0">
                <a:latin typeface="Bookman Old Style"/>
                <a:cs typeface="Bookman Old Style"/>
              </a:rPr>
              <a:t>T</a:t>
            </a:r>
            <a:r>
              <a:rPr sz="3200" b="1" spc="-10" dirty="0">
                <a:latin typeface="Bookman Old Style"/>
                <a:cs typeface="Bookman Old Style"/>
              </a:rPr>
              <a:t>IO</a:t>
            </a:r>
            <a:r>
              <a:rPr sz="3200" b="1" dirty="0">
                <a:latin typeface="Bookman Old Style"/>
                <a:cs typeface="Bookman Old Style"/>
              </a:rPr>
              <a:t>N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8200" y="1976625"/>
            <a:ext cx="6872605" cy="2287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Rockwell"/>
                <a:cs typeface="Rockwell"/>
              </a:rPr>
              <a:t>Le</a:t>
            </a:r>
            <a:r>
              <a:rPr sz="2000" spc="-5" dirty="0">
                <a:latin typeface="Rockwell"/>
                <a:cs typeface="Rockwell"/>
              </a:rPr>
              <a:t>tt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ut</a:t>
            </a:r>
            <a:r>
              <a:rPr sz="2000" dirty="0">
                <a:latin typeface="Rockwell"/>
                <a:cs typeface="Rockwell"/>
              </a:rPr>
              <a:t>lining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Re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ibili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ies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6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Plan</a:t>
            </a:r>
          </a:p>
          <a:p>
            <a:pPr marL="355600" indent="-342900">
              <a:lnSpc>
                <a:spcPct val="10000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2000" spc="-60" dirty="0">
                <a:latin typeface="Rockwell"/>
                <a:cs typeface="Rockwell"/>
              </a:rPr>
              <a:t>P</a:t>
            </a:r>
            <a:r>
              <a:rPr sz="2000" spc="-85" dirty="0">
                <a:latin typeface="Rockwell"/>
                <a:cs typeface="Rockwell"/>
              </a:rPr>
              <a:t>o</a:t>
            </a:r>
            <a:r>
              <a:rPr sz="2000" spc="-45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ers</a:t>
            </a:r>
            <a:r>
              <a:rPr sz="2000" spc="-4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A</a:t>
            </a:r>
            <a:r>
              <a:rPr sz="2000" spc="-5" dirty="0">
                <a:latin typeface="Rockwell"/>
                <a:cs typeface="Rockwell"/>
              </a:rPr>
              <a:t>tt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6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85" dirty="0">
                <a:latin typeface="Rockwell"/>
                <a:cs typeface="Rockwell"/>
              </a:rPr>
              <a:t>e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each</a:t>
            </a:r>
            <a:r>
              <a:rPr sz="2000" spc="-5" dirty="0">
                <a:latin typeface="Rockwell"/>
                <a:cs typeface="Rockwell"/>
              </a:rPr>
              <a:t> c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spc="-35" dirty="0">
                <a:latin typeface="Rockwell"/>
                <a:cs typeface="Rockwell"/>
              </a:rPr>
              <a:t>i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5" dirty="0">
                <a:latin typeface="Rockwell"/>
                <a:cs typeface="Rockwell"/>
              </a:rPr>
              <a:t>/d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nee</a:t>
            </a:r>
          </a:p>
          <a:p>
            <a:pPr marL="355600" indent="-342900">
              <a:lnSpc>
                <a:spcPct val="100000"/>
              </a:lnSpc>
              <a:spcBef>
                <a:spcPts val="1485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Rockwell"/>
                <a:cs typeface="Rockwell"/>
              </a:rPr>
              <a:t>Local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ea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5" dirty="0">
                <a:latin typeface="Rockwell"/>
                <a:cs typeface="Rockwell"/>
              </a:rPr>
              <a:t>tt</a:t>
            </a:r>
            <a:r>
              <a:rPr sz="2000" dirty="0">
                <a:latin typeface="Rockwell"/>
                <a:cs typeface="Rockwell"/>
              </a:rPr>
              <a:t>er</a:t>
            </a:r>
          </a:p>
          <a:p>
            <a:pPr marL="355600" indent="-342900">
              <a:lnSpc>
                <a:spcPct val="10000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Rockwell"/>
                <a:cs typeface="Rockwell"/>
              </a:rPr>
              <a:t>Air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6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8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ce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16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orm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35</a:t>
            </a:r>
            <a:r>
              <a:rPr sz="2000" dirty="0">
                <a:latin typeface="Rockwell"/>
                <a:cs typeface="Rockwell"/>
              </a:rPr>
              <a:t>7</a:t>
            </a:r>
          </a:p>
          <a:p>
            <a:pPr marL="355600" indent="-342900">
              <a:lnSpc>
                <a:spcPct val="10000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Rockwell"/>
                <a:cs typeface="Rockwell"/>
              </a:rPr>
              <a:t>Child </a:t>
            </a:r>
            <a:r>
              <a:rPr sz="2000" spc="-5" dirty="0">
                <a:latin typeface="Rockwell"/>
                <a:cs typeface="Rockwell"/>
              </a:rPr>
              <a:t>I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6692" y="76200"/>
            <a:ext cx="7886700" cy="889473"/>
          </a:xfrm>
          <a:prstGeom prst="rect">
            <a:avLst/>
          </a:prstGeom>
        </p:spPr>
        <p:txBody>
          <a:bodyPr vert="horz" wrap="square" lIns="0" tIns="393191" rIns="0" bIns="0" rtlCol="0">
            <a:spAutoFit/>
          </a:bodyPr>
          <a:lstStyle/>
          <a:p>
            <a:pPr marL="1356360">
              <a:lnSpc>
                <a:spcPct val="100000"/>
              </a:lnSpc>
            </a:pPr>
            <a:r>
              <a:rPr sz="3200" b="1" dirty="0">
                <a:latin typeface="Bookman Old Style"/>
                <a:ea typeface="+mn-ea"/>
                <a:cs typeface="Bookman Old Style"/>
              </a:rPr>
              <a:t>POWER OF ATTORNEY (POA)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14400" y="1447800"/>
            <a:ext cx="6471285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T</a:t>
            </a:r>
            <a:r>
              <a:rPr sz="2000" spc="-5" dirty="0">
                <a:latin typeface="Rockwell"/>
                <a:cs typeface="Rockwell"/>
              </a:rPr>
              <a:t>yp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c</a:t>
            </a:r>
            <a:r>
              <a:rPr sz="2000" dirty="0">
                <a:latin typeface="Rockwell"/>
                <a:cs typeface="Rockwell"/>
              </a:rPr>
              <a:t>al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1</a:t>
            </a:r>
            <a:r>
              <a:rPr sz="2000" spc="-5" dirty="0">
                <a:latin typeface="Rockwell"/>
                <a:cs typeface="Rockwell"/>
              </a:rPr>
              <a:t>-</a:t>
            </a:r>
            <a:r>
              <a:rPr sz="2000" dirty="0">
                <a:latin typeface="Rockwell"/>
                <a:cs typeface="Rockwell"/>
              </a:rPr>
              <a:t>2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ears</a:t>
            </a: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229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,</a:t>
            </a:r>
            <a:r>
              <a:rPr sz="2000" spc="-175" dirty="0">
                <a:latin typeface="Rockwell"/>
                <a:cs typeface="Rockwell"/>
              </a:rPr>
              <a:t> </a:t>
            </a:r>
            <a:r>
              <a:rPr sz="2000" u="heavy" spc="-100" dirty="0">
                <a:latin typeface="Rockwell"/>
                <a:cs typeface="Rockwell"/>
              </a:rPr>
              <a:t>y</a:t>
            </a:r>
            <a:r>
              <a:rPr sz="2000" u="heavy" dirty="0">
                <a:latin typeface="Rockwell"/>
                <a:cs typeface="Rockwell"/>
              </a:rPr>
              <a:t>ou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will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35" dirty="0">
                <a:latin typeface="Rockwell"/>
                <a:cs typeface="Rockwell"/>
              </a:rPr>
              <a:t>a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4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30" dirty="0">
                <a:latin typeface="Rockwell"/>
                <a:cs typeface="Rockwell"/>
              </a:rPr>
              <a:t>J</a:t>
            </a:r>
            <a:r>
              <a:rPr sz="2000" spc="-60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G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upd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60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oA</a:t>
            </a:r>
          </a:p>
          <a:p>
            <a:pPr marL="2499360">
              <a:lnSpc>
                <a:spcPct val="100000"/>
              </a:lnSpc>
              <a:spcBef>
                <a:spcPts val="765"/>
              </a:spcBef>
              <a:tabLst>
                <a:tab pos="3395345" algn="l"/>
              </a:tabLst>
            </a:pPr>
            <a:r>
              <a:rPr sz="2000" dirty="0">
                <a:latin typeface="Rockwell"/>
                <a:cs typeface="Rockwell"/>
              </a:rPr>
              <a:t>W</a:t>
            </a:r>
            <a:r>
              <a:rPr sz="2000" spc="-5" dirty="0">
                <a:latin typeface="Rockwell"/>
                <a:cs typeface="Rockwell"/>
              </a:rPr>
              <a:t>H</a:t>
            </a:r>
            <a:r>
              <a:rPr sz="2000" dirty="0">
                <a:latin typeface="Rockwell"/>
                <a:cs typeface="Rockwell"/>
              </a:rPr>
              <a:t>Y?	</a:t>
            </a:r>
            <a:r>
              <a:rPr sz="2000" spc="3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hin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chan</a:t>
            </a:r>
            <a:r>
              <a:rPr sz="2000" spc="-40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e</a:t>
            </a: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P</a:t>
            </a:r>
            <a:r>
              <a:rPr sz="2000" spc="-80" dirty="0">
                <a:latin typeface="Rockwell"/>
                <a:cs typeface="Rockwell"/>
              </a:rPr>
              <a:t>r</a:t>
            </a:r>
            <a:r>
              <a:rPr sz="2000" spc="-85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ical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and</a:t>
            </a:r>
            <a:r>
              <a:rPr sz="2000" spc="-5" dirty="0">
                <a:latin typeface="Rockwell"/>
                <a:cs typeface="Rockwell"/>
              </a:rPr>
              <a:t> L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4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al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10" dirty="0">
                <a:latin typeface="Rockwell"/>
                <a:cs typeface="Rockwell"/>
              </a:rPr>
              <a:t>ss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es</a:t>
            </a: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tt</a:t>
            </a:r>
            <a:r>
              <a:rPr sz="2000" dirty="0">
                <a:latin typeface="Rockwell"/>
                <a:cs typeface="Rockwell"/>
              </a:rPr>
              <a:t>an</a:t>
            </a:r>
            <a:r>
              <a:rPr sz="2000" spc="-5" dirty="0">
                <a:latin typeface="Rockwell"/>
                <a:cs typeface="Rockwell"/>
              </a:rPr>
              <a:t>c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chool</a:t>
            </a:r>
          </a:p>
          <a:p>
            <a:pPr marL="241300" indent="-228600">
              <a:lnSpc>
                <a:spcPct val="100000"/>
              </a:lnSpc>
              <a:spcBef>
                <a:spcPts val="76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60" dirty="0">
                <a:latin typeface="Rockwell"/>
                <a:cs typeface="Rockwell"/>
              </a:rPr>
              <a:t>r</a:t>
            </a:r>
            <a:r>
              <a:rPr sz="2000" spc="-4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ency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ical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I</a:t>
            </a:r>
            <a:r>
              <a:rPr sz="2000" dirty="0">
                <a:latin typeface="Rockwell"/>
                <a:cs typeface="Rockwell"/>
              </a:rPr>
              <a:t>t 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oes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not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35" dirty="0">
                <a:latin typeface="Rockwell"/>
                <a:cs typeface="Rockwell"/>
              </a:rPr>
              <a:t>a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p</a:t>
            </a:r>
            <a:r>
              <a:rPr sz="2000" spc="-80" dirty="0">
                <a:latin typeface="Rockwell"/>
                <a:cs typeface="Rockwell"/>
              </a:rPr>
              <a:t>r</a:t>
            </a:r>
            <a:r>
              <a:rPr sz="2000" spc="-85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2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inancial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ibili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y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0335" y="162052"/>
            <a:ext cx="8863329" cy="809323"/>
          </a:xfrm>
          <a:prstGeom prst="rect">
            <a:avLst/>
          </a:prstGeom>
        </p:spPr>
        <p:txBody>
          <a:bodyPr vert="horz" wrap="square" lIns="0" tIns="313816" rIns="0" bIns="0" rtlCol="0">
            <a:spAutoFit/>
          </a:bodyPr>
          <a:lstStyle/>
          <a:p>
            <a:pPr marL="3077210">
              <a:lnSpc>
                <a:spcPct val="100000"/>
              </a:lnSpc>
            </a:pPr>
            <a:r>
              <a:rPr sz="3200" b="1" dirty="0">
                <a:latin typeface="Bookman Old Style"/>
                <a:ea typeface="+mn-ea"/>
                <a:cs typeface="Bookman Old Style"/>
              </a:rPr>
              <a:t>NOW WHAT?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33400" y="1371600"/>
            <a:ext cx="7833995" cy="410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350" indent="-228600">
              <a:lnSpc>
                <a:spcPct val="12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I</a:t>
            </a:r>
            <a:r>
              <a:rPr sz="2000" dirty="0">
                <a:latin typeface="Rockwell"/>
                <a:cs typeface="Rockwell"/>
              </a:rPr>
              <a:t>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ou</a:t>
            </a:r>
            <a:r>
              <a:rPr sz="2000" spc="-25" dirty="0">
                <a:latin typeface="Rockwell"/>
                <a:cs typeface="Rockwell"/>
              </a:rPr>
              <a:t> e</a:t>
            </a:r>
            <a:r>
              <a:rPr sz="2000" spc="-5" dirty="0">
                <a:latin typeface="Rockwell"/>
                <a:cs typeface="Rockwell"/>
              </a:rPr>
              <a:t>xp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ience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chan</a:t>
            </a:r>
            <a:r>
              <a:rPr sz="2000" spc="-40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es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r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ci</a:t>
            </a:r>
            <a:r>
              <a:rPr sz="2000" spc="-8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c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ms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an</a:t>
            </a:r>
            <a:r>
              <a:rPr sz="2000" spc="-5" dirty="0">
                <a:latin typeface="Rockwell"/>
                <a:cs typeface="Rockwell"/>
              </a:rPr>
              <a:t>c</a:t>
            </a:r>
            <a:r>
              <a:rPr sz="2000" dirty="0">
                <a:latin typeface="Rockwell"/>
                <a:cs typeface="Rockwell"/>
              </a:rPr>
              <a:t>es</a:t>
            </a:r>
            <a:r>
              <a:rPr sz="2000" spc="-4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hat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eq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ou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al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F</a:t>
            </a:r>
            <a:r>
              <a:rPr sz="2000" dirty="0">
                <a:latin typeface="Rockwell"/>
                <a:cs typeface="Rockwell"/>
              </a:rPr>
              <a:t>C</a:t>
            </a:r>
            <a:r>
              <a:rPr sz="2000" spc="-27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,</a:t>
            </a:r>
            <a:r>
              <a:rPr sz="2000" spc="-16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ou</a:t>
            </a:r>
            <a:r>
              <a:rPr sz="2000" spc="-10" dirty="0">
                <a:latin typeface="Rockwell"/>
                <a:cs typeface="Rockwell"/>
              </a:rPr>
              <a:t> m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:</a:t>
            </a:r>
          </a:p>
          <a:p>
            <a:pPr marL="698500" marR="203835" lvl="1" indent="-228600">
              <a:lnSpc>
                <a:spcPct val="120400"/>
              </a:lnSpc>
              <a:spcBef>
                <a:spcPts val="52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N</a:t>
            </a:r>
            <a:r>
              <a:rPr sz="1800" spc="-5" dirty="0">
                <a:latin typeface="Rockwell"/>
                <a:cs typeface="Rockwell"/>
              </a:rPr>
              <a:t>ot</a:t>
            </a:r>
            <a:r>
              <a:rPr sz="1800" spc="-10" dirty="0">
                <a:latin typeface="Rockwell"/>
                <a:cs typeface="Rockwell"/>
              </a:rPr>
              <a:t>ify</a:t>
            </a:r>
            <a:r>
              <a:rPr sz="1800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5" dirty="0">
                <a:latin typeface="Rockwell"/>
                <a:cs typeface="Rockwell"/>
              </a:rPr>
              <a:t>h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De</a:t>
            </a:r>
            <a:r>
              <a:rPr sz="1800" dirty="0">
                <a:latin typeface="Rockwell"/>
                <a:cs typeface="Rockwell"/>
              </a:rPr>
              <a:t>t </a:t>
            </a:r>
            <a:r>
              <a:rPr sz="1800" spc="-15" dirty="0">
                <a:latin typeface="Rockwell"/>
                <a:cs typeface="Rockwell"/>
              </a:rPr>
              <a:t>89</a:t>
            </a:r>
            <a:r>
              <a:rPr sz="1800" spc="-10" dirty="0">
                <a:latin typeface="Rockwell"/>
                <a:cs typeface="Rockwell"/>
              </a:rPr>
              <a:t>0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Comm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" dirty="0">
                <a:latin typeface="Rockwell"/>
                <a:cs typeface="Rockwell"/>
              </a:rPr>
              <a:t>n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spc="-114" dirty="0">
                <a:latin typeface="Rockwell"/>
                <a:cs typeface="Rockwell"/>
              </a:rPr>
              <a:t>r</a:t>
            </a:r>
            <a:r>
              <a:rPr sz="1800" spc="-10" dirty="0">
                <a:latin typeface="Rockwell"/>
                <a:cs typeface="Rockwell"/>
              </a:rPr>
              <a:t>,</a:t>
            </a:r>
            <a:r>
              <a:rPr sz="1800" spc="-15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Col</a:t>
            </a:r>
            <a:r>
              <a:rPr sz="1800" spc="-5" dirty="0">
                <a:latin typeface="Rockwell"/>
                <a:cs typeface="Rockwell"/>
              </a:rPr>
              <a:t> Don</a:t>
            </a:r>
            <a:r>
              <a:rPr sz="1800" dirty="0">
                <a:latin typeface="Rockwell"/>
                <a:cs typeface="Rockwell"/>
              </a:rPr>
              <a:t>l</a:t>
            </a:r>
            <a:r>
              <a:rPr sz="1800" spc="-75" dirty="0">
                <a:latin typeface="Rockwell"/>
                <a:cs typeface="Rockwell"/>
              </a:rPr>
              <a:t>e</a:t>
            </a:r>
            <a:r>
              <a:rPr sz="1800" spc="-204" dirty="0">
                <a:latin typeface="Rockwell"/>
                <a:cs typeface="Rockwell"/>
              </a:rPr>
              <a:t>y</a:t>
            </a:r>
            <a:r>
              <a:rPr sz="1800" spc="-10" dirty="0">
                <a:latin typeface="Rockwell"/>
                <a:cs typeface="Rockwell"/>
              </a:rPr>
              <a:t>,</a:t>
            </a:r>
            <a:r>
              <a:rPr sz="1800" spc="-125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dirty="0">
                <a:latin typeface="Rockwell"/>
                <a:cs typeface="Rockwell"/>
              </a:rPr>
              <a:t>mm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10" dirty="0">
                <a:latin typeface="Rockwell"/>
                <a:cs typeface="Rockwell"/>
              </a:rPr>
              <a:t>ia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spc="-35" dirty="0">
                <a:latin typeface="Rockwell"/>
                <a:cs typeface="Rockwell"/>
              </a:rPr>
              <a:t>l</a:t>
            </a:r>
            <a:r>
              <a:rPr sz="1800" spc="-195" dirty="0">
                <a:latin typeface="Rockwell"/>
                <a:cs typeface="Rockwell"/>
              </a:rPr>
              <a:t>y</a:t>
            </a:r>
            <a:r>
              <a:rPr sz="1800" spc="-10" dirty="0">
                <a:latin typeface="Rockwell"/>
                <a:cs typeface="Rockwell"/>
              </a:rPr>
              <a:t>,</a:t>
            </a:r>
            <a:r>
              <a:rPr sz="1800" spc="-15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r </a:t>
            </a:r>
            <a:r>
              <a:rPr sz="1800" spc="-10" dirty="0">
                <a:latin typeface="Rockwell"/>
                <a:cs typeface="Rockwell"/>
              </a:rPr>
              <a:t>wi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5" dirty="0">
                <a:latin typeface="Rockwell"/>
                <a:cs typeface="Rockwell"/>
              </a:rPr>
              <a:t>h</a:t>
            </a:r>
            <a:r>
              <a:rPr sz="1800" dirty="0">
                <a:latin typeface="Rockwell"/>
                <a:cs typeface="Rockwell"/>
              </a:rPr>
              <a:t>in </a:t>
            </a:r>
            <a:r>
              <a:rPr sz="2800" b="1" u="heavy" spc="-15" dirty="0">
                <a:latin typeface="Rockwell"/>
                <a:cs typeface="Rockwell"/>
              </a:rPr>
              <a:t>30</a:t>
            </a:r>
            <a:r>
              <a:rPr sz="2800" b="1" u="heavy" spc="-254" dirty="0">
                <a:latin typeface="Rockwell"/>
                <a:cs typeface="Rockwell"/>
              </a:rPr>
              <a:t> </a:t>
            </a:r>
            <a:r>
              <a:rPr sz="1800" b="1" u="heavy" dirty="0">
                <a:latin typeface="Rockwell"/>
                <a:cs typeface="Rockwell"/>
              </a:rPr>
              <a:t>d</a:t>
            </a:r>
            <a:r>
              <a:rPr sz="1800" b="1" u="heavy" spc="-80" dirty="0">
                <a:latin typeface="Rockwell"/>
                <a:cs typeface="Rockwell"/>
              </a:rPr>
              <a:t>a</a:t>
            </a:r>
            <a:r>
              <a:rPr sz="1800" b="1" u="heavy" spc="-5" dirty="0">
                <a:latin typeface="Rockwell"/>
                <a:cs typeface="Rockwell"/>
              </a:rPr>
              <a:t>y</a:t>
            </a:r>
            <a:r>
              <a:rPr sz="1800" b="1" u="heavy" spc="-10" dirty="0">
                <a:latin typeface="Rockwell"/>
                <a:cs typeface="Rockwell"/>
              </a:rPr>
              <a:t>s</a:t>
            </a:r>
            <a:r>
              <a:rPr sz="1800" b="1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(</a:t>
            </a:r>
            <a:r>
              <a:rPr sz="1800" spc="25" dirty="0">
                <a:latin typeface="Rockwell"/>
                <a:cs typeface="Rockwell"/>
              </a:rPr>
              <a:t>f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-10" dirty="0">
                <a:latin typeface="Rockwell"/>
                <a:cs typeface="Rockwell"/>
              </a:rPr>
              <a:t>r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ct</a:t>
            </a:r>
            <a:r>
              <a:rPr sz="1800" spc="-45" dirty="0">
                <a:latin typeface="Rockwell"/>
                <a:cs typeface="Rockwell"/>
              </a:rPr>
              <a:t>i</a:t>
            </a:r>
            <a:r>
              <a:rPr sz="1800" spc="-65" dirty="0">
                <a:latin typeface="Rockwell"/>
                <a:cs typeface="Rockwell"/>
              </a:rPr>
              <a:t>v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spc="-20" dirty="0">
                <a:latin typeface="Rockwell"/>
                <a:cs typeface="Rockwell"/>
              </a:rPr>
              <a:t>D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spc="-15" dirty="0">
                <a:latin typeface="Rockwell"/>
                <a:cs typeface="Rockwell"/>
              </a:rPr>
              <a:t>ty</a:t>
            </a:r>
            <a:r>
              <a:rPr sz="1800" dirty="0">
                <a:latin typeface="Rockwell"/>
                <a:cs typeface="Rockwell"/>
              </a:rPr>
              <a:t> mem</a:t>
            </a:r>
            <a:r>
              <a:rPr sz="1800" spc="-15" dirty="0">
                <a:latin typeface="Rockwell"/>
                <a:cs typeface="Rockwell"/>
              </a:rPr>
              <a:t>b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5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s)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-10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 </a:t>
            </a:r>
            <a:r>
              <a:rPr sz="2800" b="1" spc="-15" dirty="0">
                <a:latin typeface="Rockwell"/>
                <a:cs typeface="Rockwell"/>
              </a:rPr>
              <a:t>6</a:t>
            </a:r>
            <a:r>
              <a:rPr sz="2800" b="1" spc="-20" dirty="0">
                <a:latin typeface="Rockwell"/>
                <a:cs typeface="Rockwell"/>
              </a:rPr>
              <a:t>0</a:t>
            </a:r>
            <a:r>
              <a:rPr sz="2800" b="1" spc="1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45" dirty="0">
                <a:latin typeface="Rockwell"/>
                <a:cs typeface="Rockwell"/>
              </a:rPr>
              <a:t>a</a:t>
            </a:r>
            <a:r>
              <a:rPr sz="1800" spc="-25" dirty="0">
                <a:latin typeface="Rockwell"/>
                <a:cs typeface="Rockwell"/>
              </a:rPr>
              <a:t>y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15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(</a:t>
            </a:r>
            <a:r>
              <a:rPr sz="1800" spc="25" dirty="0">
                <a:latin typeface="Rockwell"/>
                <a:cs typeface="Rockwell"/>
              </a:rPr>
              <a:t>f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r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no</a:t>
            </a:r>
            <a:r>
              <a:rPr sz="1800" dirty="0">
                <a:latin typeface="Rockwell"/>
                <a:cs typeface="Rockwell"/>
              </a:rPr>
              <a:t>n</a:t>
            </a:r>
            <a:r>
              <a:rPr sz="1800" spc="-5" dirty="0">
                <a:latin typeface="Rockwell"/>
                <a:cs typeface="Rockwell"/>
              </a:rPr>
              <a:t>-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ct</a:t>
            </a:r>
            <a:r>
              <a:rPr sz="1800" spc="-45" dirty="0">
                <a:latin typeface="Rockwell"/>
                <a:cs typeface="Rockwell"/>
              </a:rPr>
              <a:t>i</a:t>
            </a:r>
            <a:r>
              <a:rPr sz="1800" spc="-55" dirty="0">
                <a:latin typeface="Rockwell"/>
                <a:cs typeface="Rockwell"/>
              </a:rPr>
              <a:t>ve 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25" dirty="0">
                <a:latin typeface="Rockwell"/>
                <a:cs typeface="Rockwell"/>
              </a:rPr>
              <a:t>y</a:t>
            </a:r>
            <a:r>
              <a:rPr sz="1800" spc="-10" dirty="0">
                <a:latin typeface="Rockwell"/>
                <a:cs typeface="Rockwell"/>
              </a:rPr>
              <a:t>)</a:t>
            </a:r>
            <a:r>
              <a:rPr sz="1800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if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5" dirty="0">
                <a:latin typeface="Rockwell"/>
                <a:cs typeface="Rockwell"/>
              </a:rPr>
              <a:t>h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5" dirty="0">
                <a:latin typeface="Rockwell"/>
                <a:cs typeface="Rockwell"/>
              </a:rPr>
              <a:t>n</a:t>
            </a:r>
            <a:r>
              <a:rPr sz="1800" spc="-35" dirty="0">
                <a:latin typeface="Rockwell"/>
                <a:cs typeface="Rockwell"/>
              </a:rPr>
              <a:t>g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dirty="0">
                <a:latin typeface="Rockwell"/>
                <a:cs typeface="Rockwell"/>
              </a:rPr>
              <a:t>n</a:t>
            </a:r>
            <a:r>
              <a:rPr sz="1800" spc="-10" dirty="0">
                <a:latin typeface="Rockwell"/>
                <a:cs typeface="Rockwell"/>
              </a:rPr>
              <a:t> </a:t>
            </a:r>
            <a:r>
              <a:rPr sz="1800" spc="-105" dirty="0">
                <a:latin typeface="Rockwell"/>
                <a:cs typeface="Rockwell"/>
              </a:rPr>
              <a:t>y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spc="-10" dirty="0">
                <a:latin typeface="Rockwell"/>
                <a:cs typeface="Rockwell"/>
              </a:rPr>
              <a:t>ur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p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spc="5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5" dirty="0">
                <a:latin typeface="Rockwell"/>
                <a:cs typeface="Rockwell"/>
              </a:rPr>
              <a:t>on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10" dirty="0">
                <a:latin typeface="Rockwell"/>
                <a:cs typeface="Rockwell"/>
              </a:rPr>
              <a:t>l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15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r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spc="40" dirty="0">
                <a:latin typeface="Rockwell"/>
                <a:cs typeface="Rockwell"/>
              </a:rPr>
              <a:t>f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45" dirty="0">
                <a:latin typeface="Rockwell"/>
                <a:cs typeface="Rockwell"/>
              </a:rPr>
              <a:t>l</a:t>
            </a:r>
            <a:r>
              <a:rPr sz="1800" spc="-15" dirty="0">
                <a:latin typeface="Rockwell"/>
                <a:cs typeface="Rockwell"/>
              </a:rPr>
              <a:t>y</a:t>
            </a:r>
            <a:r>
              <a:rPr sz="1800" spc="-25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80" dirty="0">
                <a:latin typeface="Rockwell"/>
                <a:cs typeface="Rockwell"/>
              </a:rPr>
              <a:t>r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dirty="0">
                <a:latin typeface="Rockwell"/>
                <a:cs typeface="Rockwell"/>
              </a:rPr>
              <a:t>ms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" dirty="0">
                <a:latin typeface="Rockwell"/>
                <a:cs typeface="Rockwell"/>
              </a:rPr>
              <a:t>nces </a:t>
            </a:r>
            <a:r>
              <a:rPr sz="1800" spc="-90" dirty="0">
                <a:latin typeface="Rockwell"/>
                <a:cs typeface="Rockwell"/>
              </a:rPr>
              <a:t>r</a:t>
            </a:r>
            <a:r>
              <a:rPr sz="1800" spc="-5" dirty="0">
                <a:latin typeface="Rockwell"/>
                <a:cs typeface="Rockwell"/>
              </a:rPr>
              <a:t>eq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90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10" dirty="0">
                <a:latin typeface="Rockwell"/>
                <a:cs typeface="Rockwell"/>
              </a:rPr>
              <a:t> </a:t>
            </a:r>
            <a:r>
              <a:rPr sz="1800" spc="-105" dirty="0">
                <a:latin typeface="Rockwell"/>
                <a:cs typeface="Rockwell"/>
              </a:rPr>
              <a:t>y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u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-10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mp</a:t>
            </a:r>
            <a:r>
              <a:rPr sz="1800" spc="-10" dirty="0">
                <a:latin typeface="Rockwell"/>
                <a:cs typeface="Rockwell"/>
              </a:rPr>
              <a:t>l</a:t>
            </a:r>
            <a:r>
              <a:rPr sz="1800" spc="-5" dirty="0">
                <a:latin typeface="Rockwell"/>
                <a:cs typeface="Rockwell"/>
              </a:rPr>
              <a:t>et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15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dirty="0">
                <a:latin typeface="Rockwell"/>
                <a:cs typeface="Rockwell"/>
              </a:rPr>
              <a:t>n</a:t>
            </a:r>
            <a:r>
              <a:rPr sz="1800" spc="-1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10" dirty="0">
                <a:latin typeface="Rockwell"/>
                <a:cs typeface="Rockwell"/>
              </a:rPr>
              <a:t>F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spc="-155" dirty="0">
                <a:latin typeface="Rockwell"/>
                <a:cs typeface="Rockwell"/>
              </a:rPr>
              <a:t>F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spc="5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35</a:t>
            </a:r>
            <a:r>
              <a:rPr sz="1800" spc="-10" dirty="0">
                <a:latin typeface="Rockwell"/>
                <a:cs typeface="Rockwell"/>
              </a:rPr>
              <a:t>7</a:t>
            </a:r>
            <a:r>
              <a:rPr sz="180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(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10" dirty="0">
                <a:latin typeface="Rockwell"/>
                <a:cs typeface="Rockwell"/>
              </a:rPr>
              <a:t>FI </a:t>
            </a:r>
            <a:r>
              <a:rPr sz="1800" spc="-15" dirty="0">
                <a:latin typeface="Rockwell"/>
                <a:cs typeface="Rockwell"/>
              </a:rPr>
              <a:t>36</a:t>
            </a:r>
            <a:r>
              <a:rPr sz="1800" spc="-5" dirty="0">
                <a:latin typeface="Rockwell"/>
                <a:cs typeface="Rockwell"/>
              </a:rPr>
              <a:t>-</a:t>
            </a:r>
            <a:r>
              <a:rPr sz="1800" spc="-15" dirty="0">
                <a:latin typeface="Rockwell"/>
                <a:cs typeface="Rockwell"/>
              </a:rPr>
              <a:t>2908</a:t>
            </a:r>
            <a:r>
              <a:rPr sz="1800" spc="-10" dirty="0">
                <a:latin typeface="Rockwell"/>
                <a:cs typeface="Rockwell"/>
              </a:rPr>
              <a:t>,</a:t>
            </a:r>
            <a:r>
              <a:rPr sz="1800" spc="-12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p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5" dirty="0">
                <a:latin typeface="Rockwell"/>
                <a:cs typeface="Rockwell"/>
              </a:rPr>
              <a:t>r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 1</a:t>
            </a:r>
            <a:r>
              <a:rPr sz="1800" spc="-10" dirty="0">
                <a:latin typeface="Rockwell"/>
                <a:cs typeface="Rockwell"/>
              </a:rPr>
              <a:t>.</a:t>
            </a:r>
            <a:r>
              <a:rPr sz="1800" spc="-15" dirty="0">
                <a:latin typeface="Rockwell"/>
                <a:cs typeface="Rockwell"/>
              </a:rPr>
              <a:t>2</a:t>
            </a:r>
            <a:r>
              <a:rPr sz="1800" spc="-10" dirty="0">
                <a:latin typeface="Rockwell"/>
                <a:cs typeface="Rockwell"/>
              </a:rPr>
              <a:t>.</a:t>
            </a:r>
            <a:r>
              <a:rPr sz="1800" spc="-15" dirty="0">
                <a:latin typeface="Rockwell"/>
                <a:cs typeface="Rockwell"/>
              </a:rPr>
              <a:t>1</a:t>
            </a:r>
            <a:r>
              <a:rPr sz="1800" dirty="0">
                <a:latin typeface="Rockwell"/>
                <a:cs typeface="Rockwell"/>
              </a:rPr>
              <a:t>)</a:t>
            </a:r>
          </a:p>
          <a:p>
            <a:pPr marL="241300" indent="-228600">
              <a:lnSpc>
                <a:spcPct val="100000"/>
              </a:lnSpc>
              <a:spcBef>
                <a:spcPts val="144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I</a:t>
            </a:r>
            <a:r>
              <a:rPr sz="2000" dirty="0">
                <a:latin typeface="Rockwell"/>
                <a:cs typeface="Rockwell"/>
              </a:rPr>
              <a:t>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0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ou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35" dirty="0">
                <a:latin typeface="Rockwell"/>
                <a:cs typeface="Rockwell"/>
              </a:rPr>
              <a:t>e</a:t>
            </a:r>
            <a:r>
              <a:rPr sz="2000" dirty="0">
                <a:latin typeface="Rockwell"/>
                <a:cs typeface="Rockwell"/>
              </a:rPr>
              <a:t>w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5" dirty="0">
                <a:latin typeface="Rockwell"/>
                <a:cs typeface="Rockwell"/>
              </a:rPr>
              <a:t> u</a:t>
            </a:r>
            <a:r>
              <a:rPr sz="2000" dirty="0">
                <a:latin typeface="Rockwell"/>
                <a:cs typeface="Rockwell"/>
              </a:rPr>
              <a:t>nit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and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35" dirty="0">
                <a:latin typeface="Rockwell"/>
                <a:cs typeface="Rockwell"/>
              </a:rPr>
              <a:t>a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CP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eq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F</a:t>
            </a:r>
            <a:r>
              <a:rPr sz="2000" dirty="0">
                <a:latin typeface="Rockwell"/>
                <a:cs typeface="Rockwell"/>
              </a:rPr>
              <a:t>CP:</a:t>
            </a:r>
          </a:p>
          <a:p>
            <a:pPr marL="698500" lvl="1" indent="-228600">
              <a:lnSpc>
                <a:spcPct val="100000"/>
              </a:lnSpc>
              <a:spcBef>
                <a:spcPts val="96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R</a:t>
            </a:r>
            <a:r>
              <a:rPr sz="1800" spc="-60" dirty="0">
                <a:latin typeface="Rockwell"/>
                <a:cs typeface="Rockwell"/>
              </a:rPr>
              <a:t>e</a:t>
            </a:r>
            <a:r>
              <a:rPr sz="1800" spc="-15" dirty="0">
                <a:latin typeface="Rockwell"/>
                <a:cs typeface="Rockwell"/>
              </a:rPr>
              <a:t>v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40" dirty="0">
                <a:latin typeface="Rockwell"/>
                <a:cs typeface="Rockwell"/>
              </a:rPr>
              <a:t>e</a:t>
            </a:r>
            <a:r>
              <a:rPr sz="1800" spc="-15" dirty="0">
                <a:latin typeface="Rockwell"/>
                <a:cs typeface="Rockwell"/>
              </a:rPr>
              <a:t>w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AF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36</a:t>
            </a:r>
            <a:r>
              <a:rPr sz="1800" spc="-5" dirty="0">
                <a:latin typeface="Rockwell"/>
                <a:cs typeface="Rockwell"/>
              </a:rPr>
              <a:t>-</a:t>
            </a:r>
            <a:r>
              <a:rPr sz="1800" spc="-15" dirty="0">
                <a:latin typeface="Rockwell"/>
                <a:cs typeface="Rockwell"/>
              </a:rPr>
              <a:t>2908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1000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Comp</a:t>
            </a:r>
            <a:r>
              <a:rPr sz="1800" spc="-10" dirty="0">
                <a:latin typeface="Rockwell"/>
                <a:cs typeface="Rockwell"/>
              </a:rPr>
              <a:t>l</a:t>
            </a:r>
            <a:r>
              <a:rPr sz="1800" spc="-5" dirty="0">
                <a:latin typeface="Rockwell"/>
                <a:cs typeface="Rockwell"/>
              </a:rPr>
              <a:t>et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" dirty="0">
                <a:latin typeface="Rockwell"/>
                <a:cs typeface="Rockwell"/>
              </a:rPr>
              <a:t>n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spc="-15" dirty="0">
                <a:latin typeface="Rockwell"/>
                <a:cs typeface="Rockwell"/>
              </a:rPr>
              <a:t>b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it </a:t>
            </a:r>
            <a:r>
              <a:rPr sz="1800" spc="-90" dirty="0">
                <a:latin typeface="Rockwell"/>
                <a:cs typeface="Rockwell"/>
              </a:rPr>
              <a:t>r</a:t>
            </a:r>
            <a:r>
              <a:rPr sz="1800" spc="-5" dirty="0">
                <a:latin typeface="Rockwell"/>
                <a:cs typeface="Rockwell"/>
              </a:rPr>
              <a:t>eq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90" dirty="0">
                <a:latin typeface="Rockwell"/>
                <a:cs typeface="Rockwell"/>
              </a:rPr>
              <a:t>r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5" dirty="0">
                <a:latin typeface="Rockwell"/>
                <a:cs typeface="Rockwell"/>
              </a:rPr>
              <a:t>oc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5" dirty="0">
                <a:latin typeface="Rockwell"/>
                <a:cs typeface="Rockwell"/>
              </a:rPr>
              <a:t>ent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20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Col</a:t>
            </a:r>
            <a:r>
              <a:rPr sz="1800" spc="-5" dirty="0">
                <a:latin typeface="Rockwell"/>
                <a:cs typeface="Rockwell"/>
              </a:rPr>
              <a:t> Don</a:t>
            </a:r>
            <a:r>
              <a:rPr sz="1800" dirty="0">
                <a:latin typeface="Rockwell"/>
                <a:cs typeface="Rockwell"/>
              </a:rPr>
              <a:t>l</a:t>
            </a:r>
            <a:r>
              <a:rPr sz="1800" spc="-75" dirty="0">
                <a:latin typeface="Rockwell"/>
                <a:cs typeface="Rockwell"/>
              </a:rPr>
              <a:t>e</a:t>
            </a:r>
            <a:r>
              <a:rPr sz="1800" spc="-15" dirty="0">
                <a:latin typeface="Rockwell"/>
                <a:cs typeface="Rockwell"/>
              </a:rPr>
              <a:t>y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wi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5" dirty="0">
                <a:latin typeface="Rockwell"/>
                <a:cs typeface="Rockwell"/>
              </a:rPr>
              <a:t>h</a:t>
            </a:r>
            <a:r>
              <a:rPr sz="1800" dirty="0">
                <a:latin typeface="Rockwell"/>
                <a:cs typeface="Rockwell"/>
              </a:rPr>
              <a:t>in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2800" b="1" spc="-15" dirty="0">
                <a:latin typeface="Rockwell"/>
                <a:cs typeface="Rockwell"/>
              </a:rPr>
              <a:t>60</a:t>
            </a:r>
            <a:endParaRPr sz="2800" dirty="0">
              <a:latin typeface="Rockwell"/>
              <a:cs typeface="Rockwell"/>
            </a:endParaRPr>
          </a:p>
          <a:p>
            <a:pPr marL="698500">
              <a:lnSpc>
                <a:spcPct val="100000"/>
              </a:lnSpc>
              <a:spcBef>
                <a:spcPts val="590"/>
              </a:spcBef>
            </a:pPr>
            <a:r>
              <a:rPr sz="1800" dirty="0">
                <a:latin typeface="Rockwell"/>
                <a:cs typeface="Rockwell"/>
              </a:rPr>
              <a:t>d</a:t>
            </a:r>
            <a:r>
              <a:rPr sz="1800" spc="-45" dirty="0">
                <a:latin typeface="Rockwell"/>
                <a:cs typeface="Rockwell"/>
              </a:rPr>
              <a:t>a</a:t>
            </a:r>
            <a:r>
              <a:rPr sz="1800" spc="-25" dirty="0">
                <a:latin typeface="Rockwell"/>
                <a:cs typeface="Rockwell"/>
              </a:rPr>
              <a:t>y</a:t>
            </a:r>
            <a:r>
              <a:rPr sz="1800" dirty="0">
                <a:latin typeface="Rockwell"/>
                <a:cs typeface="Rockwell"/>
              </a:rPr>
              <a:t>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55217" y="520033"/>
            <a:ext cx="7432675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4160" marR="6350" indent="-2792095">
              <a:lnSpc>
                <a:spcPts val="3460"/>
              </a:lnSpc>
            </a:pPr>
            <a:r>
              <a:rPr sz="3200" b="1" spc="5" dirty="0">
                <a:latin typeface="Bookman Old Style"/>
                <a:cs typeface="Bookman Old Style"/>
              </a:rPr>
              <a:t>CON</a:t>
            </a:r>
            <a:r>
              <a:rPr sz="3200" b="1" spc="-5" dirty="0">
                <a:latin typeface="Bookman Old Style"/>
                <a:cs typeface="Bookman Old Style"/>
              </a:rPr>
              <a:t>SE</a:t>
            </a:r>
            <a:r>
              <a:rPr sz="3200" b="1" spc="-10" dirty="0">
                <a:latin typeface="Bookman Old Style"/>
                <a:cs typeface="Bookman Old Style"/>
              </a:rPr>
              <a:t>QU</a:t>
            </a:r>
            <a:r>
              <a:rPr sz="3200" b="1" spc="-5" dirty="0">
                <a:latin typeface="Bookman Old Style"/>
                <a:cs typeface="Bookman Old Style"/>
              </a:rPr>
              <a:t>E</a:t>
            </a:r>
            <a:r>
              <a:rPr sz="3200" b="1" spc="-10" dirty="0">
                <a:latin typeface="Bookman Old Style"/>
                <a:cs typeface="Bookman Old Style"/>
              </a:rPr>
              <a:t>NC</a:t>
            </a:r>
            <a:r>
              <a:rPr sz="3200" b="1" spc="-5" dirty="0">
                <a:latin typeface="Bookman Old Style"/>
                <a:cs typeface="Bookman Old Style"/>
              </a:rPr>
              <a:t>E</a:t>
            </a:r>
            <a:r>
              <a:rPr sz="3200" b="1" dirty="0">
                <a:latin typeface="Bookman Old Style"/>
                <a:cs typeface="Bookman Old Style"/>
              </a:rPr>
              <a:t>S</a:t>
            </a:r>
            <a:r>
              <a:rPr sz="3200" b="1" spc="-5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dirty="0">
                <a:latin typeface="Bookman Old Style"/>
                <a:cs typeface="Bookman Old Style"/>
              </a:rPr>
              <a:t>R</a:t>
            </a:r>
            <a:r>
              <a:rPr sz="3200" b="1" spc="-1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IL</a:t>
            </a:r>
            <a:r>
              <a:rPr sz="3200" b="1" spc="5" dirty="0">
                <a:latin typeface="Bookman Old Style"/>
                <a:cs typeface="Bookman Old Style"/>
              </a:rPr>
              <a:t>U</a:t>
            </a:r>
            <a:r>
              <a:rPr sz="3200" b="1" spc="-5" dirty="0">
                <a:latin typeface="Bookman Old Style"/>
                <a:cs typeface="Bookman Old Style"/>
              </a:rPr>
              <a:t>R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5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TO </a:t>
            </a:r>
            <a:r>
              <a:rPr sz="3200" b="1" spc="5" dirty="0">
                <a:latin typeface="Bookman Old Style"/>
                <a:cs typeface="Bookman Old Style"/>
              </a:rPr>
              <a:t>CO</a:t>
            </a:r>
            <a:r>
              <a:rPr sz="3200" b="1" dirty="0">
                <a:latin typeface="Bookman Old Style"/>
                <a:cs typeface="Bookman Old Style"/>
              </a:rPr>
              <a:t>M</a:t>
            </a:r>
            <a:r>
              <a:rPr sz="3200" b="1" spc="-5" dirty="0">
                <a:latin typeface="Bookman Old Style"/>
                <a:cs typeface="Bookman Old Style"/>
              </a:rPr>
              <a:t>PLY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2174" y="1965390"/>
            <a:ext cx="7858759" cy="2294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bject</a:t>
            </a:r>
            <a:r>
              <a:rPr sz="2000" spc="-4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5" dirty="0">
                <a:latin typeface="Rockwell"/>
                <a:cs typeface="Rockwell"/>
              </a:rPr>
              <a:t> U</a:t>
            </a:r>
            <a:r>
              <a:rPr sz="2000" dirty="0">
                <a:latin typeface="Rockwell"/>
                <a:cs typeface="Rockwell"/>
              </a:rPr>
              <a:t>ni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orm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Co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40" dirty="0">
                <a:latin typeface="Rockwell"/>
                <a:cs typeface="Rockwell"/>
              </a:rPr>
              <a:t>J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c</a:t>
            </a:r>
            <a:r>
              <a:rPr sz="2000" dirty="0">
                <a:latin typeface="Rockwell"/>
                <a:cs typeface="Rockwell"/>
              </a:rPr>
              <a:t>e</a:t>
            </a: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Di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ci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lina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3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Ac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ion</a:t>
            </a:r>
          </a:p>
          <a:p>
            <a:pPr marL="698500" lvl="1" indent="-228600">
              <a:lnSpc>
                <a:spcPct val="100000"/>
              </a:lnSpc>
              <a:spcBef>
                <a:spcPts val="980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2000" dirty="0">
                <a:latin typeface="Rockwell"/>
                <a:cs typeface="Rockwell"/>
              </a:rPr>
              <a:t>“</a:t>
            </a:r>
            <a:r>
              <a:rPr sz="2000" spc="3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Co</a:t>
            </a:r>
            <a:r>
              <a:rPr sz="2000" spc="-10" dirty="0">
                <a:latin typeface="Rockwell"/>
                <a:cs typeface="Rockwell"/>
              </a:rPr>
              <a:t>mm</a:t>
            </a:r>
            <a:r>
              <a:rPr sz="2000" dirty="0">
                <a:latin typeface="Rockwell"/>
                <a:cs typeface="Rockwell"/>
              </a:rPr>
              <a:t>an</a:t>
            </a:r>
            <a:r>
              <a:rPr sz="2000" spc="-10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will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…</a:t>
            </a:r>
          </a:p>
          <a:p>
            <a:pPr marL="1612900" marR="6350" lvl="2" indent="-228600">
              <a:lnSpc>
                <a:spcPct val="120000"/>
              </a:lnSpc>
              <a:spcBef>
                <a:spcPts val="535"/>
              </a:spcBef>
              <a:buClr>
                <a:srgbClr val="FFFFFF"/>
              </a:buClr>
              <a:buFont typeface="Arial"/>
              <a:buChar char="•"/>
              <a:tabLst>
                <a:tab pos="1612900" algn="l"/>
              </a:tabLst>
            </a:pPr>
            <a:r>
              <a:rPr sz="1800" spc="-50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0" dirty="0">
                <a:latin typeface="Rockwell"/>
                <a:cs typeface="Rockwell"/>
              </a:rPr>
              <a:t>k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1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dis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10" dirty="0">
                <a:latin typeface="Rockwell"/>
                <a:cs typeface="Rockwell"/>
              </a:rPr>
              <a:t>ip</a:t>
            </a:r>
            <a:r>
              <a:rPr sz="1800" dirty="0">
                <a:latin typeface="Rockwell"/>
                <a:cs typeface="Rockwell"/>
              </a:rPr>
              <a:t>lin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15" dirty="0">
                <a:latin typeface="Rockwell"/>
                <a:cs typeface="Rockwell"/>
              </a:rPr>
              <a:t>r</a:t>
            </a:r>
            <a:r>
              <a:rPr sz="1800" spc="-15" dirty="0">
                <a:latin typeface="Rockwell"/>
                <a:cs typeface="Rockwell"/>
              </a:rPr>
              <a:t>y</a:t>
            </a:r>
            <a:r>
              <a:rPr sz="1800" spc="-2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-10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 o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dirty="0">
                <a:latin typeface="Rockwell"/>
                <a:cs typeface="Rockwell"/>
              </a:rPr>
              <a:t>he</a:t>
            </a:r>
            <a:r>
              <a:rPr sz="1800" spc="-10" dirty="0">
                <a:latin typeface="Rockwell"/>
                <a:cs typeface="Rockwell"/>
              </a:rPr>
              <a:t>r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ct</a:t>
            </a:r>
            <a:r>
              <a:rPr sz="1800" dirty="0">
                <a:latin typeface="Rockwell"/>
                <a:cs typeface="Rockwell"/>
              </a:rPr>
              <a:t>ion  </a:t>
            </a:r>
            <a:r>
              <a:rPr sz="1800" spc="-10" dirty="0">
                <a:latin typeface="Rockwell"/>
                <a:cs typeface="Rockwell"/>
              </a:rPr>
              <a:t>if</a:t>
            </a:r>
            <a:r>
              <a:rPr sz="1800" dirty="0">
                <a:latin typeface="Rockwell"/>
                <a:cs typeface="Rockwell"/>
              </a:rPr>
              <a:t>  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membe</a:t>
            </a:r>
            <a:r>
              <a:rPr sz="1800" spc="-10" dirty="0">
                <a:latin typeface="Rockwell"/>
                <a:cs typeface="Rockwell"/>
              </a:rPr>
              <a:t>r</a:t>
            </a:r>
            <a:r>
              <a:rPr sz="1800" spc="20" dirty="0">
                <a:latin typeface="Rockwell"/>
                <a:cs typeface="Rockwell"/>
              </a:rPr>
              <a:t> </a:t>
            </a:r>
            <a:r>
              <a:rPr sz="1800" spc="40" dirty="0">
                <a:latin typeface="Rockwell"/>
                <a:cs typeface="Rockwell"/>
              </a:rPr>
              <a:t>f</a:t>
            </a:r>
            <a:r>
              <a:rPr sz="1800" spc="-10" dirty="0">
                <a:latin typeface="Rockwell"/>
                <a:cs typeface="Rockwell"/>
              </a:rPr>
              <a:t>ails</a:t>
            </a:r>
            <a:r>
              <a:rPr sz="1800" spc="-30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0" dirty="0">
                <a:latin typeface="Rockwell"/>
                <a:cs typeface="Rockwell"/>
              </a:rPr>
              <a:t>k</a:t>
            </a:r>
            <a:r>
              <a:rPr sz="1800" dirty="0">
                <a:latin typeface="Rockwell"/>
                <a:cs typeface="Rockwell"/>
              </a:rPr>
              <a:t>e 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dirty="0">
                <a:latin typeface="Rockwell"/>
                <a:cs typeface="Rockwell"/>
              </a:rPr>
              <a:t>de</a:t>
            </a:r>
            <a:r>
              <a:rPr sz="1800" spc="-5" dirty="0">
                <a:latin typeface="Rockwell"/>
                <a:cs typeface="Rockwell"/>
              </a:rPr>
              <a:t>q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10" dirty="0">
                <a:latin typeface="Rockwell"/>
                <a:cs typeface="Rockwell"/>
              </a:rPr>
              <a:t> a</a:t>
            </a:r>
            <a:r>
              <a:rPr sz="1800" dirty="0">
                <a:latin typeface="Rockwell"/>
                <a:cs typeface="Rockwell"/>
              </a:rPr>
              <a:t>nd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cc</a:t>
            </a:r>
            <a:r>
              <a:rPr sz="1800" dirty="0">
                <a:latin typeface="Rockwell"/>
                <a:cs typeface="Rockwell"/>
              </a:rPr>
              <a:t>ep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0" dirty="0">
                <a:latin typeface="Rockwell"/>
                <a:cs typeface="Rockwell"/>
              </a:rPr>
              <a:t>b</a:t>
            </a:r>
            <a:r>
              <a:rPr sz="1800" spc="-10" dirty="0">
                <a:latin typeface="Rockwell"/>
                <a:cs typeface="Rockwell"/>
              </a:rPr>
              <a:t>l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20" dirty="0">
                <a:latin typeface="Rockwell"/>
                <a:cs typeface="Rockwell"/>
              </a:rPr>
              <a:t> </a:t>
            </a:r>
            <a:r>
              <a:rPr sz="1800" spc="40" dirty="0">
                <a:latin typeface="Rockwell"/>
                <a:cs typeface="Rockwell"/>
              </a:rPr>
              <a:t>f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45" dirty="0">
                <a:latin typeface="Rockwell"/>
                <a:cs typeface="Rockwell"/>
              </a:rPr>
              <a:t>l</a:t>
            </a:r>
            <a:r>
              <a:rPr sz="1800" spc="-15" dirty="0">
                <a:latin typeface="Rockwell"/>
                <a:cs typeface="Rockwell"/>
              </a:rPr>
              <a:t>y c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90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20" dirty="0">
                <a:latin typeface="Rockwell"/>
                <a:cs typeface="Rockwell"/>
              </a:rPr>
              <a:t> 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15" dirty="0">
                <a:latin typeface="Rockwell"/>
                <a:cs typeface="Rockwell"/>
              </a:rPr>
              <a:t>r</a:t>
            </a:r>
            <a:r>
              <a:rPr sz="1800" spc="-55" dirty="0">
                <a:latin typeface="Rockwell"/>
                <a:cs typeface="Rockwell"/>
              </a:rPr>
              <a:t>r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" dirty="0">
                <a:latin typeface="Rockwell"/>
                <a:cs typeface="Rockwell"/>
              </a:rPr>
              <a:t>n</a:t>
            </a:r>
            <a:r>
              <a:rPr sz="1800" spc="-35" dirty="0">
                <a:latin typeface="Rockwell"/>
                <a:cs typeface="Rockwell"/>
              </a:rPr>
              <a:t>g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5" dirty="0">
                <a:latin typeface="Rockwell"/>
                <a:cs typeface="Rockwell"/>
              </a:rPr>
              <a:t>ent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10" dirty="0">
                <a:latin typeface="Rockwell"/>
                <a:cs typeface="Rockwell"/>
              </a:rPr>
              <a:t>”</a:t>
            </a:r>
            <a:r>
              <a:rPr sz="1800" spc="-15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(</a:t>
            </a:r>
            <a:r>
              <a:rPr sz="1800" dirty="0">
                <a:latin typeface="Rockwell"/>
                <a:cs typeface="Rockwell"/>
              </a:rPr>
              <a:t>AF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36</a:t>
            </a:r>
            <a:r>
              <a:rPr sz="1800" spc="-5" dirty="0">
                <a:latin typeface="Rockwell"/>
                <a:cs typeface="Rockwell"/>
              </a:rPr>
              <a:t>-</a:t>
            </a:r>
            <a:r>
              <a:rPr sz="1800" spc="-15" dirty="0">
                <a:latin typeface="Rockwell"/>
                <a:cs typeface="Rockwell"/>
              </a:rPr>
              <a:t>2908</a:t>
            </a:r>
            <a:r>
              <a:rPr sz="1800" spc="-10" dirty="0">
                <a:latin typeface="Rockwell"/>
                <a:cs typeface="Rockwell"/>
              </a:rPr>
              <a:t>,</a:t>
            </a:r>
            <a:r>
              <a:rPr sz="1800" spc="-12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p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5" dirty="0">
                <a:latin typeface="Rockwell"/>
                <a:cs typeface="Rockwell"/>
              </a:rPr>
              <a:t>r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30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2</a:t>
            </a:r>
            <a:r>
              <a:rPr sz="1800" spc="-10" dirty="0">
                <a:latin typeface="Rockwell"/>
                <a:cs typeface="Rockwell"/>
              </a:rPr>
              <a:t>.</a:t>
            </a:r>
            <a:r>
              <a:rPr sz="1800" spc="-15" dirty="0">
                <a:latin typeface="Rockwell"/>
                <a:cs typeface="Rockwell"/>
              </a:rPr>
              <a:t>1</a:t>
            </a:r>
            <a:r>
              <a:rPr sz="1800" spc="-10" dirty="0">
                <a:latin typeface="Rockwell"/>
                <a:cs typeface="Rockwell"/>
              </a:rPr>
              <a:t>.</a:t>
            </a:r>
            <a:r>
              <a:rPr sz="1800" spc="-15" dirty="0">
                <a:latin typeface="Rockwell"/>
                <a:cs typeface="Rockwell"/>
              </a:rPr>
              <a:t>7</a:t>
            </a:r>
            <a:r>
              <a:rPr sz="1800" dirty="0">
                <a:latin typeface="Rockwell"/>
                <a:cs typeface="Rockwell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0335" y="162052"/>
            <a:ext cx="8863329" cy="774057"/>
          </a:xfrm>
          <a:prstGeom prst="rect">
            <a:avLst/>
          </a:prstGeom>
        </p:spPr>
        <p:txBody>
          <a:bodyPr vert="horz" wrap="square" lIns="0" tIns="278891" rIns="0" bIns="0" rtlCol="0">
            <a:spAutoFit/>
          </a:bodyPr>
          <a:lstStyle/>
          <a:p>
            <a:pPr marL="408940">
              <a:lnSpc>
                <a:spcPct val="100000"/>
              </a:lnSpc>
            </a:pPr>
            <a:r>
              <a:rPr sz="3200" b="1" dirty="0">
                <a:latin typeface="Bookman Old Style"/>
                <a:ea typeface="+mn-ea"/>
                <a:cs typeface="Bookman Old Style"/>
              </a:rPr>
              <a:t>WHERE TO GET MORE INFORMATION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46111" y="1295400"/>
            <a:ext cx="7851775" cy="1302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Rockwell"/>
                <a:cs typeface="Rockwell"/>
              </a:rPr>
              <a:t>Call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Det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890</a:t>
            </a:r>
            <a:r>
              <a:rPr sz="2000" dirty="0">
                <a:latin typeface="Rockwell"/>
                <a:cs typeface="Rockwell"/>
              </a:rPr>
              <a:t>,</a:t>
            </a:r>
            <a:r>
              <a:rPr sz="2000" spc="-175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434</a:t>
            </a:r>
            <a:r>
              <a:rPr sz="2000" spc="-5" dirty="0">
                <a:latin typeface="Rockwell"/>
                <a:cs typeface="Rockwell"/>
              </a:rPr>
              <a:t>-</a:t>
            </a:r>
            <a:r>
              <a:rPr sz="2000" spc="5" dirty="0">
                <a:latin typeface="Rockwell"/>
                <a:cs typeface="Rockwell"/>
              </a:rPr>
              <a:t>924</a:t>
            </a:r>
            <a:r>
              <a:rPr sz="2000" spc="-5" dirty="0">
                <a:latin typeface="Rockwell"/>
                <a:cs typeface="Rockwell"/>
              </a:rPr>
              <a:t>-</a:t>
            </a:r>
            <a:r>
              <a:rPr sz="2000" spc="5" dirty="0">
                <a:latin typeface="Rockwell"/>
                <a:cs typeface="Rockwell"/>
              </a:rPr>
              <a:t>6988</a:t>
            </a:r>
            <a:endParaRPr sz="2000" dirty="0">
              <a:latin typeface="Rockwell"/>
              <a:cs typeface="Rockwell"/>
            </a:endParaRPr>
          </a:p>
          <a:p>
            <a:pPr marL="241300" indent="-228600">
              <a:lnSpc>
                <a:spcPct val="100000"/>
              </a:lnSpc>
              <a:spcBef>
                <a:spcPts val="148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Call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J</a:t>
            </a:r>
            <a:r>
              <a:rPr sz="2000" dirty="0">
                <a:latin typeface="Rockwell"/>
                <a:cs typeface="Rockwell"/>
              </a:rPr>
              <a:t>B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Lan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l</a:t>
            </a:r>
            <a:r>
              <a:rPr sz="2000" spc="-85" dirty="0">
                <a:latin typeface="Rockwell"/>
                <a:cs typeface="Rockwell"/>
              </a:rPr>
              <a:t>e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5" dirty="0">
                <a:latin typeface="Rockwell"/>
                <a:cs typeface="Rockwell"/>
              </a:rPr>
              <a:t>-Eu</a:t>
            </a:r>
            <a:r>
              <a:rPr sz="2000" spc="-10" dirty="0">
                <a:latin typeface="Rockwell"/>
                <a:cs typeface="Rockwell"/>
              </a:rPr>
              <a:t>st</a:t>
            </a:r>
            <a:r>
              <a:rPr sz="2000" dirty="0">
                <a:latin typeface="Rockwell"/>
                <a:cs typeface="Rockwell"/>
              </a:rPr>
              <a:t>is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30" dirty="0">
                <a:latin typeface="Rockwell"/>
                <a:cs typeface="Rockwell"/>
              </a:rPr>
              <a:t>J</a:t>
            </a:r>
            <a:r>
              <a:rPr sz="2000" spc="-60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G:</a:t>
            </a:r>
            <a:r>
              <a:rPr sz="2000" spc="-165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757</a:t>
            </a:r>
            <a:r>
              <a:rPr sz="2000" spc="-5" dirty="0">
                <a:latin typeface="Rockwell"/>
                <a:cs typeface="Rockwell"/>
              </a:rPr>
              <a:t>-</a:t>
            </a:r>
            <a:r>
              <a:rPr sz="2000" spc="5" dirty="0">
                <a:latin typeface="Rockwell"/>
                <a:cs typeface="Rockwell"/>
              </a:rPr>
              <a:t>764</a:t>
            </a:r>
            <a:r>
              <a:rPr sz="2000" spc="-5" dirty="0">
                <a:latin typeface="Rockwell"/>
                <a:cs typeface="Rockwell"/>
              </a:rPr>
              <a:t>-</a:t>
            </a:r>
            <a:r>
              <a:rPr sz="2000" spc="5" dirty="0">
                <a:latin typeface="Rockwell"/>
                <a:cs typeface="Rockwell"/>
              </a:rPr>
              <a:t>3277</a:t>
            </a:r>
            <a:endParaRPr sz="2000" dirty="0">
              <a:latin typeface="Rockwell"/>
              <a:cs typeface="Rockwell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Call</a:t>
            </a:r>
            <a:r>
              <a:rPr sz="2000" spc="-5" dirty="0">
                <a:latin typeface="Rockwell"/>
                <a:cs typeface="Rockwell"/>
              </a:rPr>
              <a:t> L</a:t>
            </a:r>
            <a:r>
              <a:rPr sz="2000" dirty="0">
                <a:latin typeface="Rockwell"/>
                <a:cs typeface="Rockwell"/>
              </a:rPr>
              <a:t>an</a:t>
            </a:r>
            <a:r>
              <a:rPr sz="2000" spc="-10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l</a:t>
            </a:r>
            <a:r>
              <a:rPr sz="2000" spc="-85" dirty="0">
                <a:latin typeface="Rockwell"/>
                <a:cs typeface="Rockwell"/>
              </a:rPr>
              <a:t>e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Air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and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16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Rea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ine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er: </a:t>
            </a:r>
            <a:r>
              <a:rPr sz="2000" spc="-170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75</a:t>
            </a:r>
            <a:r>
              <a:rPr sz="2000" dirty="0">
                <a:latin typeface="Rockwell"/>
                <a:cs typeface="Rockwell"/>
              </a:rPr>
              <a:t>7</a:t>
            </a:r>
            <a:r>
              <a:rPr sz="2000" spc="-5" dirty="0">
                <a:latin typeface="Rockwell"/>
                <a:cs typeface="Rockwell"/>
              </a:rPr>
              <a:t>-</a:t>
            </a:r>
            <a:r>
              <a:rPr sz="2000" spc="5" dirty="0">
                <a:latin typeface="Rockwell"/>
                <a:cs typeface="Rockwell"/>
              </a:rPr>
              <a:t>764</a:t>
            </a:r>
            <a:r>
              <a:rPr sz="2000" spc="-5" dirty="0">
                <a:latin typeface="Rockwell"/>
                <a:cs typeface="Rockwell"/>
              </a:rPr>
              <a:t>-</a:t>
            </a:r>
            <a:r>
              <a:rPr sz="2000" spc="5" dirty="0">
                <a:latin typeface="Rockwell"/>
                <a:cs typeface="Rockwell"/>
              </a:rPr>
              <a:t>3990</a:t>
            </a:r>
            <a:endParaRPr sz="2000" dirty="0">
              <a:latin typeface="Rockwell"/>
              <a:cs typeface="Rockwel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0590" y="2361184"/>
            <a:ext cx="6649084" cy="1346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3460"/>
              </a:lnSpc>
            </a:pP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MILY</a:t>
            </a:r>
            <a:r>
              <a:rPr sz="3200" b="1" spc="-3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spc="5" dirty="0">
                <a:latin typeface="Bookman Old Style"/>
                <a:cs typeface="Bookman Old Style"/>
              </a:rPr>
              <a:t>N</a:t>
            </a:r>
            <a:r>
              <a:rPr sz="3200" b="1" dirty="0">
                <a:latin typeface="Bookman Old Style"/>
                <a:cs typeface="Bookman Old Style"/>
              </a:rPr>
              <a:t>S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E F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dirty="0">
                <a:latin typeface="Bookman Old Style"/>
                <a:cs typeface="Bookman Old Style"/>
              </a:rPr>
              <a:t>R Y</a:t>
            </a:r>
            <a:r>
              <a:rPr sz="3200" b="1" spc="5" dirty="0">
                <a:latin typeface="Bookman Old Style"/>
                <a:cs typeface="Bookman Old Style"/>
              </a:rPr>
              <a:t>OU</a:t>
            </a:r>
            <a:r>
              <a:rPr sz="3200" b="1" dirty="0">
                <a:latin typeface="Bookman Old Style"/>
                <a:cs typeface="Bookman Old Style"/>
              </a:rPr>
              <a:t>R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MILY</a:t>
            </a:r>
            <a:r>
              <a:rPr sz="3200" b="1" spc="-3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M</a:t>
            </a:r>
            <a:r>
              <a:rPr sz="3200" b="1" spc="-5" dirty="0">
                <a:latin typeface="Bookman Old Style"/>
                <a:cs typeface="Bookman Old Style"/>
              </a:rPr>
              <a:t>E</a:t>
            </a:r>
            <a:r>
              <a:rPr sz="3200" b="1" dirty="0">
                <a:latin typeface="Bookman Old Style"/>
                <a:cs typeface="Bookman Old Style"/>
              </a:rPr>
              <a:t>M</a:t>
            </a:r>
            <a:r>
              <a:rPr sz="3200" b="1" spc="-5" dirty="0">
                <a:latin typeface="Bookman Old Style"/>
                <a:cs typeface="Bookman Old Style"/>
              </a:rPr>
              <a:t>BERS’ </a:t>
            </a:r>
            <a:r>
              <a:rPr sz="3200" b="1" dirty="0">
                <a:latin typeface="Bookman Old Style"/>
                <a:cs typeface="Bookman Old Style"/>
              </a:rPr>
              <a:t>W</a:t>
            </a:r>
            <a:r>
              <a:rPr sz="3200" b="1" spc="-5" dirty="0">
                <a:latin typeface="Bookman Old Style"/>
                <a:cs typeface="Bookman Old Style"/>
              </a:rPr>
              <a:t>E</a:t>
            </a:r>
            <a:r>
              <a:rPr sz="3200" b="1" dirty="0">
                <a:latin typeface="Bookman Old Style"/>
                <a:cs typeface="Bookman Old Style"/>
              </a:rPr>
              <a:t>LF</a:t>
            </a:r>
            <a:r>
              <a:rPr sz="3200" b="1" spc="-5" dirty="0">
                <a:latin typeface="Bookman Old Style"/>
                <a:cs typeface="Bookman Old Style"/>
              </a:rPr>
              <a:t>ARE!</a:t>
            </a:r>
            <a:endParaRPr sz="320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62000" y="457200"/>
            <a:ext cx="7411720" cy="1346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905" algn="ctr">
              <a:lnSpc>
                <a:spcPts val="3460"/>
              </a:lnSpc>
            </a:pPr>
            <a:r>
              <a:rPr sz="3200" b="1" dirty="0">
                <a:latin typeface="Bookman Old Style"/>
                <a:cs typeface="Bookman Old Style"/>
              </a:rPr>
              <a:t>WH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T</a:t>
            </a:r>
            <a:r>
              <a:rPr sz="3200" b="1" spc="-1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IS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THE</a:t>
            </a:r>
            <a:r>
              <a:rPr sz="3200" b="1" spc="-1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spc="5" dirty="0">
                <a:latin typeface="Bookman Old Style"/>
                <a:cs typeface="Bookman Old Style"/>
              </a:rPr>
              <a:t>U</a:t>
            </a:r>
            <a:r>
              <a:rPr sz="3200" b="1" spc="-5" dirty="0">
                <a:latin typeface="Bookman Old Style"/>
                <a:cs typeface="Bookman Old Style"/>
              </a:rPr>
              <a:t>RP</a:t>
            </a:r>
            <a:r>
              <a:rPr sz="3200" b="1" dirty="0">
                <a:latin typeface="Bookman Old Style"/>
                <a:cs typeface="Bookman Old Style"/>
              </a:rPr>
              <a:t>O</a:t>
            </a:r>
            <a:r>
              <a:rPr sz="3200" b="1" spc="-5" dirty="0">
                <a:latin typeface="Bookman Old Style"/>
                <a:cs typeface="Bookman Old Style"/>
              </a:rPr>
              <a:t>S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-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THE 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MILY</a:t>
            </a:r>
            <a:r>
              <a:rPr sz="3200" b="1" spc="-3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N</a:t>
            </a:r>
            <a:r>
              <a:rPr sz="3200" b="1" spc="-1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(</a:t>
            </a: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dirty="0">
                <a:latin typeface="Bookman Old Style"/>
                <a:cs typeface="Bookman Old Style"/>
              </a:rPr>
              <a:t>)</a:t>
            </a:r>
            <a:r>
              <a:rPr sz="3200" b="1" spc="-1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spc="5" dirty="0">
                <a:latin typeface="Bookman Old Style"/>
                <a:cs typeface="Bookman Old Style"/>
              </a:rPr>
              <a:t>NN</a:t>
            </a:r>
            <a:r>
              <a:rPr sz="3200" b="1" spc="-10" dirty="0">
                <a:latin typeface="Bookman Old Style"/>
                <a:cs typeface="Bookman Old Style"/>
              </a:rPr>
              <a:t>U</a:t>
            </a:r>
            <a:r>
              <a:rPr sz="3200" b="1" spc="-5" dirty="0">
                <a:latin typeface="Bookman Old Style"/>
                <a:cs typeface="Bookman Old Style"/>
              </a:rPr>
              <a:t>AL BR</a:t>
            </a:r>
            <a:r>
              <a:rPr sz="3200" b="1" dirty="0">
                <a:latin typeface="Bookman Old Style"/>
                <a:cs typeface="Bookman Old Style"/>
              </a:rPr>
              <a:t>I</a:t>
            </a:r>
            <a:r>
              <a:rPr sz="3200" b="1" spc="-5" dirty="0">
                <a:latin typeface="Bookman Old Style"/>
                <a:cs typeface="Bookman Old Style"/>
              </a:rPr>
              <a:t>E</a:t>
            </a:r>
            <a:r>
              <a:rPr sz="3200" b="1" dirty="0">
                <a:latin typeface="Bookman Old Style"/>
                <a:cs typeface="Bookman Old Style"/>
              </a:rPr>
              <a:t>FI</a:t>
            </a:r>
            <a:r>
              <a:rPr sz="3200" b="1" spc="-10" dirty="0">
                <a:latin typeface="Bookman Old Style"/>
                <a:cs typeface="Bookman Old Style"/>
              </a:rPr>
              <a:t>N</a:t>
            </a:r>
            <a:r>
              <a:rPr sz="3200" b="1" spc="-5" dirty="0">
                <a:latin typeface="Bookman Old Style"/>
                <a:cs typeface="Bookman Old Style"/>
              </a:rPr>
              <a:t>G?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9600" y="2286000"/>
            <a:ext cx="6974840" cy="1674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20" dirty="0">
                <a:latin typeface="Rockwell"/>
                <a:cs typeface="Rockwell"/>
              </a:rPr>
              <a:t>A</a:t>
            </a:r>
            <a:r>
              <a:rPr sz="2000" spc="-35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ene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s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ent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f</a:t>
            </a:r>
            <a:r>
              <a:rPr sz="2000" spc="-5" dirty="0">
                <a:latin typeface="Rockwell"/>
                <a:cs typeface="Rockwell"/>
              </a:rPr>
              <a:t>utu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eq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s</a:t>
            </a: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Educ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ion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CP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eq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s</a:t>
            </a:r>
          </a:p>
          <a:p>
            <a:pPr marL="241300" marR="6350" indent="-228600">
              <a:lnSpc>
                <a:spcPct val="120000"/>
              </a:lnSpc>
              <a:spcBef>
                <a:spcPts val="100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P</a:t>
            </a:r>
            <a:r>
              <a:rPr sz="2000" spc="-80" dirty="0">
                <a:latin typeface="Rockwell"/>
                <a:cs typeface="Rockwell"/>
              </a:rPr>
              <a:t>r</a:t>
            </a:r>
            <a:r>
              <a:rPr sz="2000" spc="-85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ion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5" dirty="0">
                <a:latin typeface="Rockwell"/>
                <a:cs typeface="Rockwell"/>
              </a:rPr>
              <a:t> d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ec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ion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and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gu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an</a:t>
            </a:r>
            <a:r>
              <a:rPr sz="2000" spc="-5" dirty="0">
                <a:latin typeface="Rockwell"/>
                <a:cs typeface="Rockwell"/>
              </a:rPr>
              <a:t>c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40" dirty="0">
                <a:latin typeface="Rockwell"/>
                <a:cs typeface="Rockwell"/>
              </a:rPr>
              <a:t>rr</a:t>
            </a:r>
            <a:r>
              <a:rPr sz="2000" spc="-5" dirty="0">
                <a:latin typeface="Rockwell"/>
                <a:cs typeface="Rockwell"/>
              </a:rPr>
              <a:t>y</a:t>
            </a:r>
            <a:r>
              <a:rPr sz="2000" dirty="0">
                <a:latin typeface="Rockwell"/>
                <a:cs typeface="Rockwell"/>
              </a:rPr>
              <a:t>ing</a:t>
            </a:r>
            <a:r>
              <a:rPr sz="2000" spc="-4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ho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eq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s</a:t>
            </a:r>
            <a:r>
              <a:rPr sz="2000" spc="-4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m</a:t>
            </a:r>
            <a:r>
              <a:rPr sz="2000" dirty="0">
                <a:latin typeface="Rockwell"/>
                <a:cs typeface="Rockwell"/>
              </a:rPr>
              <a:t>anne</a:t>
            </a:r>
            <a:r>
              <a:rPr sz="2000" spc="-12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97211" y="608425"/>
            <a:ext cx="196342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dirty="0">
                <a:latin typeface="Bookman Old Style"/>
                <a:cs typeface="Bookman Old Style"/>
              </a:rPr>
              <a:t>TI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spc="-10" dirty="0">
                <a:latin typeface="Bookman Old Style"/>
                <a:cs typeface="Bookman Old Style"/>
              </a:rPr>
              <a:t>N</a:t>
            </a:r>
            <a:r>
              <a:rPr sz="3200" b="1" dirty="0">
                <a:latin typeface="Bookman Old Style"/>
                <a:cs typeface="Bookman Old Style"/>
              </a:rPr>
              <a:t>S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idx="1"/>
          </p:nvPr>
        </p:nvSpPr>
        <p:spPr>
          <a:xfrm>
            <a:off x="795780" y="1752600"/>
            <a:ext cx="7614919" cy="2176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93065" indent="-228600">
              <a:lnSpc>
                <a:spcPct val="935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u="heavy" spc="-20" dirty="0">
                <a:solidFill>
                  <a:schemeClr val="tx1"/>
                </a:solidFill>
              </a:rPr>
              <a:t>A</a:t>
            </a:r>
            <a:r>
              <a:rPr u="heavy" spc="-15" dirty="0">
                <a:solidFill>
                  <a:schemeClr val="tx1"/>
                </a:solidFill>
              </a:rPr>
              <a:t>n</a:t>
            </a:r>
            <a:r>
              <a:rPr u="heavy" spc="-40" dirty="0">
                <a:solidFill>
                  <a:schemeClr val="tx1"/>
                </a:solidFill>
              </a:rPr>
              <a:t>n</a:t>
            </a:r>
            <a:r>
              <a:rPr u="heavy" spc="-25" dirty="0">
                <a:solidFill>
                  <a:schemeClr val="tx1"/>
                </a:solidFill>
              </a:rPr>
              <a:t>u</a:t>
            </a:r>
            <a:r>
              <a:rPr u="heavy" spc="-15" dirty="0">
                <a:solidFill>
                  <a:schemeClr val="tx1"/>
                </a:solidFill>
              </a:rPr>
              <a:t>al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b</a:t>
            </a:r>
            <a:r>
              <a:rPr sz="2000" spc="40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ie</a:t>
            </a:r>
            <a:r>
              <a:rPr sz="2000" spc="25" dirty="0">
                <a:solidFill>
                  <a:schemeClr val="tx1"/>
                </a:solidFill>
              </a:rPr>
              <a:t>f</a:t>
            </a:r>
            <a:r>
              <a:rPr sz="2000" dirty="0">
                <a:solidFill>
                  <a:schemeClr val="tx1"/>
                </a:solidFill>
              </a:rPr>
              <a:t>ing</a:t>
            </a:r>
            <a:r>
              <a:rPr sz="2000" spc="-15" dirty="0">
                <a:solidFill>
                  <a:schemeClr val="tx1"/>
                </a:solidFill>
              </a:rPr>
              <a:t> </a:t>
            </a:r>
            <a:r>
              <a:rPr sz="2000" spc="35" dirty="0">
                <a:solidFill>
                  <a:schemeClr val="tx1"/>
                </a:solidFill>
              </a:rPr>
              <a:t>f</a:t>
            </a:r>
            <a:r>
              <a:rPr sz="2000" dirty="0">
                <a:solidFill>
                  <a:schemeClr val="tx1"/>
                </a:solidFill>
              </a:rPr>
              <a:t>or</a:t>
            </a:r>
            <a:r>
              <a:rPr sz="2000" spc="-5" dirty="0">
                <a:solidFill>
                  <a:schemeClr val="tx1"/>
                </a:solidFill>
              </a:rPr>
              <a:t> </a:t>
            </a:r>
            <a:r>
              <a:rPr u="heavy" spc="-20" dirty="0">
                <a:solidFill>
                  <a:schemeClr val="tx1"/>
                </a:solidFill>
              </a:rPr>
              <a:t>A</a:t>
            </a:r>
            <a:r>
              <a:rPr u="heavy" spc="-10" dirty="0">
                <a:solidFill>
                  <a:schemeClr val="tx1"/>
                </a:solidFill>
              </a:rPr>
              <a:t>ll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sz="2000" spc="-10" dirty="0">
                <a:solidFill>
                  <a:schemeClr val="tx1"/>
                </a:solidFill>
              </a:rPr>
              <a:t>m</a:t>
            </a:r>
            <a:r>
              <a:rPr sz="2000" dirty="0">
                <a:solidFill>
                  <a:schemeClr val="tx1"/>
                </a:solidFill>
              </a:rPr>
              <a:t>ili</a:t>
            </a:r>
            <a:r>
              <a:rPr sz="2000" spc="-10" dirty="0">
                <a:solidFill>
                  <a:schemeClr val="tx1"/>
                </a:solidFill>
              </a:rPr>
              <a:t>t</a:t>
            </a:r>
            <a:r>
              <a:rPr sz="2000" dirty="0">
                <a:solidFill>
                  <a:schemeClr val="tx1"/>
                </a:solidFill>
              </a:rPr>
              <a:t>a</a:t>
            </a:r>
            <a:r>
              <a:rPr sz="2000" spc="40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y</a:t>
            </a:r>
            <a:r>
              <a:rPr sz="2000" spc="-25" dirty="0">
                <a:solidFill>
                  <a:schemeClr val="tx1"/>
                </a:solidFill>
              </a:rPr>
              <a:t> </a:t>
            </a:r>
            <a:r>
              <a:rPr sz="2000" spc="-10" dirty="0">
                <a:solidFill>
                  <a:schemeClr val="tx1"/>
                </a:solidFill>
              </a:rPr>
              <a:t>m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10" dirty="0">
                <a:solidFill>
                  <a:schemeClr val="tx1"/>
                </a:solidFill>
              </a:rPr>
              <a:t>m</a:t>
            </a:r>
            <a:r>
              <a:rPr sz="2000" dirty="0">
                <a:solidFill>
                  <a:schemeClr val="tx1"/>
                </a:solidFill>
              </a:rPr>
              <a:t>bers</a:t>
            </a:r>
            <a:r>
              <a:rPr sz="2000" spc="-2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and</a:t>
            </a:r>
            <a:r>
              <a:rPr sz="2000" spc="-15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c</a:t>
            </a:r>
            <a:r>
              <a:rPr sz="2000" dirty="0">
                <a:solidFill>
                  <a:schemeClr val="tx1"/>
                </a:solidFill>
              </a:rPr>
              <a:t>a</a:t>
            </a:r>
            <a:r>
              <a:rPr sz="2000" spc="-5" dirty="0">
                <a:solidFill>
                  <a:schemeClr val="tx1"/>
                </a:solidFill>
              </a:rPr>
              <a:t>d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5" dirty="0">
                <a:solidFill>
                  <a:schemeClr val="tx1"/>
                </a:solidFill>
              </a:rPr>
              <a:t>t</a:t>
            </a:r>
            <a:r>
              <a:rPr sz="2000" dirty="0">
                <a:solidFill>
                  <a:schemeClr val="tx1"/>
                </a:solidFill>
              </a:rPr>
              <a:t>s</a:t>
            </a:r>
            <a:r>
              <a:rPr sz="2000" spc="-1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on </a:t>
            </a:r>
            <a:r>
              <a:rPr sz="2000" spc="50" dirty="0">
                <a:solidFill>
                  <a:schemeClr val="tx1"/>
                </a:solidFill>
              </a:rPr>
              <a:t>f</a:t>
            </a:r>
            <a:r>
              <a:rPr sz="2000" dirty="0">
                <a:solidFill>
                  <a:schemeClr val="tx1"/>
                </a:solidFill>
              </a:rPr>
              <a:t>a</a:t>
            </a:r>
            <a:r>
              <a:rPr sz="2000" spc="-10" dirty="0">
                <a:solidFill>
                  <a:schemeClr val="tx1"/>
                </a:solidFill>
              </a:rPr>
              <a:t>m</a:t>
            </a:r>
            <a:r>
              <a:rPr sz="2000" dirty="0">
                <a:solidFill>
                  <a:schemeClr val="tx1"/>
                </a:solidFill>
              </a:rPr>
              <a:t>i</a:t>
            </a:r>
            <a:r>
              <a:rPr sz="2000" spc="-35" dirty="0">
                <a:solidFill>
                  <a:schemeClr val="tx1"/>
                </a:solidFill>
              </a:rPr>
              <a:t>l</a:t>
            </a:r>
            <a:r>
              <a:rPr sz="2000" dirty="0">
                <a:solidFill>
                  <a:schemeClr val="tx1"/>
                </a:solidFill>
              </a:rPr>
              <a:t>y</a:t>
            </a:r>
            <a:r>
              <a:rPr sz="2000" spc="-25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c</a:t>
            </a:r>
            <a:r>
              <a:rPr sz="2000" dirty="0">
                <a:solidFill>
                  <a:schemeClr val="tx1"/>
                </a:solidFill>
              </a:rPr>
              <a:t>a</a:t>
            </a:r>
            <a:r>
              <a:rPr sz="2000" spc="-95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20" dirty="0">
                <a:solidFill>
                  <a:schemeClr val="tx1"/>
                </a:solidFill>
              </a:rPr>
              <a:t> </a:t>
            </a:r>
            <a:r>
              <a:rPr sz="2000" spc="-95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10" dirty="0">
                <a:solidFill>
                  <a:schemeClr val="tx1"/>
                </a:solidFill>
              </a:rPr>
              <a:t>s</a:t>
            </a:r>
            <a:r>
              <a:rPr sz="2000" spc="-5" dirty="0">
                <a:solidFill>
                  <a:schemeClr val="tx1"/>
                </a:solidFill>
              </a:rPr>
              <a:t>p</a:t>
            </a:r>
            <a:r>
              <a:rPr sz="2000" dirty="0">
                <a:solidFill>
                  <a:schemeClr val="tx1"/>
                </a:solidFill>
              </a:rPr>
              <a:t>on</a:t>
            </a:r>
            <a:r>
              <a:rPr sz="2000" spc="-10" dirty="0">
                <a:solidFill>
                  <a:schemeClr val="tx1"/>
                </a:solidFill>
              </a:rPr>
              <a:t>s</a:t>
            </a:r>
            <a:r>
              <a:rPr sz="2000" dirty="0">
                <a:solidFill>
                  <a:schemeClr val="tx1"/>
                </a:solidFill>
              </a:rPr>
              <a:t>ibili</a:t>
            </a:r>
            <a:r>
              <a:rPr sz="2000" spc="-5" dirty="0">
                <a:solidFill>
                  <a:schemeClr val="tx1"/>
                </a:solidFill>
              </a:rPr>
              <a:t>t</a:t>
            </a:r>
            <a:r>
              <a:rPr sz="2000" dirty="0">
                <a:solidFill>
                  <a:schemeClr val="tx1"/>
                </a:solidFill>
              </a:rPr>
              <a:t>ies</a:t>
            </a: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chemeClr val="tx1"/>
                </a:solidFill>
              </a:rPr>
              <a:t>W</a:t>
            </a:r>
            <a:r>
              <a:rPr sz="2000" spc="-5" dirty="0">
                <a:solidFill>
                  <a:schemeClr val="tx1"/>
                </a:solidFill>
              </a:rPr>
              <a:t>H</a:t>
            </a:r>
            <a:r>
              <a:rPr sz="2000" dirty="0">
                <a:solidFill>
                  <a:schemeClr val="tx1"/>
                </a:solidFill>
              </a:rPr>
              <a:t>Y?</a:t>
            </a:r>
          </a:p>
          <a:p>
            <a:pPr marL="926465">
              <a:lnSpc>
                <a:spcPct val="100000"/>
              </a:lnSpc>
              <a:spcBef>
                <a:spcPts val="800"/>
              </a:spcBef>
            </a:pPr>
            <a:r>
              <a:rPr sz="1800" spc="-10" dirty="0">
                <a:solidFill>
                  <a:schemeClr val="tx1"/>
                </a:solidFill>
              </a:rPr>
              <a:t>Si</a:t>
            </a:r>
            <a:r>
              <a:rPr sz="1800" spc="-15" dirty="0">
                <a:solidFill>
                  <a:schemeClr val="tx1"/>
                </a:solidFill>
              </a:rPr>
              <a:t>t</a:t>
            </a:r>
            <a:r>
              <a:rPr sz="1800" spc="-25" dirty="0">
                <a:solidFill>
                  <a:schemeClr val="tx1"/>
                </a:solidFill>
              </a:rPr>
              <a:t>u</a:t>
            </a:r>
            <a:r>
              <a:rPr sz="1800" spc="-10" dirty="0">
                <a:solidFill>
                  <a:schemeClr val="tx1"/>
                </a:solidFill>
              </a:rPr>
              <a:t>a</a:t>
            </a:r>
            <a:r>
              <a:rPr sz="1800" spc="-15" dirty="0">
                <a:solidFill>
                  <a:schemeClr val="tx1"/>
                </a:solidFill>
              </a:rPr>
              <a:t>t</a:t>
            </a:r>
            <a:r>
              <a:rPr sz="1800" spc="-10" dirty="0">
                <a:solidFill>
                  <a:schemeClr val="tx1"/>
                </a:solidFill>
              </a:rPr>
              <a:t>i</a:t>
            </a:r>
            <a:r>
              <a:rPr sz="1800" spc="-5" dirty="0">
                <a:solidFill>
                  <a:schemeClr val="tx1"/>
                </a:solidFill>
              </a:rPr>
              <a:t>on</a:t>
            </a:r>
            <a:r>
              <a:rPr sz="1800" dirty="0">
                <a:solidFill>
                  <a:schemeClr val="tx1"/>
                </a:solidFill>
              </a:rPr>
              <a:t>s</a:t>
            </a:r>
            <a:r>
              <a:rPr sz="1800" spc="-15" dirty="0">
                <a:solidFill>
                  <a:schemeClr val="tx1"/>
                </a:solidFill>
              </a:rPr>
              <a:t> c</a:t>
            </a:r>
            <a:r>
              <a:rPr sz="1800" spc="-5" dirty="0">
                <a:solidFill>
                  <a:schemeClr val="tx1"/>
                </a:solidFill>
              </a:rPr>
              <a:t>h</a:t>
            </a:r>
            <a:r>
              <a:rPr sz="1800" dirty="0">
                <a:solidFill>
                  <a:schemeClr val="tx1"/>
                </a:solidFill>
              </a:rPr>
              <a:t>a</a:t>
            </a:r>
            <a:r>
              <a:rPr sz="1800" spc="-5" dirty="0">
                <a:solidFill>
                  <a:schemeClr val="tx1"/>
                </a:solidFill>
              </a:rPr>
              <a:t>n</a:t>
            </a:r>
            <a:r>
              <a:rPr sz="1800" spc="-35" dirty="0">
                <a:solidFill>
                  <a:schemeClr val="tx1"/>
                </a:solidFill>
              </a:rPr>
              <a:t>g</a:t>
            </a:r>
            <a:r>
              <a:rPr sz="1800" spc="-5" dirty="0">
                <a:solidFill>
                  <a:schemeClr val="tx1"/>
                </a:solidFill>
              </a:rPr>
              <a:t>e!</a:t>
            </a:r>
            <a:endParaRPr sz="1800" dirty="0">
              <a:solidFill>
                <a:schemeClr val="tx1"/>
              </a:solidFill>
            </a:endParaRPr>
          </a:p>
          <a:p>
            <a:pPr marL="241300" marR="6350" indent="-228600">
              <a:lnSpc>
                <a:spcPts val="2160"/>
              </a:lnSpc>
              <a:spcBef>
                <a:spcPts val="1020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chemeClr val="tx1"/>
                </a:solidFill>
              </a:rPr>
              <a:t>An</a:t>
            </a:r>
            <a:r>
              <a:rPr sz="2000" spc="-25" dirty="0">
                <a:solidFill>
                  <a:schemeClr val="tx1"/>
                </a:solidFill>
              </a:rPr>
              <a:t>n</a:t>
            </a:r>
            <a:r>
              <a:rPr sz="2000" spc="-5" dirty="0">
                <a:solidFill>
                  <a:schemeClr val="tx1"/>
                </a:solidFill>
              </a:rPr>
              <a:t>u</a:t>
            </a:r>
            <a:r>
              <a:rPr sz="2000" dirty="0">
                <a:solidFill>
                  <a:schemeClr val="tx1"/>
                </a:solidFill>
              </a:rPr>
              <a:t>al</a:t>
            </a:r>
            <a:r>
              <a:rPr sz="2000" spc="-5" dirty="0">
                <a:solidFill>
                  <a:schemeClr val="tx1"/>
                </a:solidFill>
              </a:rPr>
              <a:t> </a:t>
            </a:r>
            <a:r>
              <a:rPr sz="2000" spc="-95" dirty="0">
                <a:solidFill>
                  <a:schemeClr val="tx1"/>
                </a:solidFill>
              </a:rPr>
              <a:t>r</a:t>
            </a:r>
            <a:r>
              <a:rPr sz="2000" spc="-70" dirty="0">
                <a:solidFill>
                  <a:schemeClr val="tx1"/>
                </a:solidFill>
              </a:rPr>
              <a:t>e</a:t>
            </a:r>
            <a:r>
              <a:rPr sz="2000" spc="5" dirty="0">
                <a:solidFill>
                  <a:schemeClr val="tx1"/>
                </a:solidFill>
              </a:rPr>
              <a:t>v</a:t>
            </a:r>
            <a:r>
              <a:rPr sz="2000" dirty="0">
                <a:solidFill>
                  <a:schemeClr val="tx1"/>
                </a:solidFill>
              </a:rPr>
              <a:t>i</a:t>
            </a:r>
            <a:r>
              <a:rPr sz="2000" spc="-35" dirty="0">
                <a:solidFill>
                  <a:schemeClr val="tx1"/>
                </a:solidFill>
              </a:rPr>
              <a:t>e</a:t>
            </a:r>
            <a:r>
              <a:rPr sz="2000" dirty="0">
                <a:solidFill>
                  <a:schemeClr val="tx1"/>
                </a:solidFill>
              </a:rPr>
              <a:t>w</a:t>
            </a:r>
            <a:r>
              <a:rPr sz="2000" spc="-30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and</a:t>
            </a:r>
            <a:r>
              <a:rPr sz="2000" spc="-1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b</a:t>
            </a:r>
            <a:r>
              <a:rPr sz="2000" spc="40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ie</a:t>
            </a:r>
            <a:r>
              <a:rPr sz="2000" spc="25" dirty="0">
                <a:solidFill>
                  <a:schemeClr val="tx1"/>
                </a:solidFill>
              </a:rPr>
              <a:t>f</a:t>
            </a:r>
            <a:r>
              <a:rPr sz="2000" dirty="0">
                <a:solidFill>
                  <a:schemeClr val="tx1"/>
                </a:solidFill>
              </a:rPr>
              <a:t>ing</a:t>
            </a:r>
            <a:r>
              <a:rPr sz="2000" spc="-1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en</a:t>
            </a:r>
            <a:r>
              <a:rPr sz="2000" spc="-10" dirty="0">
                <a:solidFill>
                  <a:schemeClr val="tx1"/>
                </a:solidFill>
              </a:rPr>
              <a:t>s</a:t>
            </a:r>
            <a:r>
              <a:rPr sz="2000" spc="-5" dirty="0">
                <a:solidFill>
                  <a:schemeClr val="tx1"/>
                </a:solidFill>
              </a:rPr>
              <a:t>u</a:t>
            </a:r>
            <a:r>
              <a:rPr sz="2000" spc="-95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2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d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5" dirty="0">
                <a:solidFill>
                  <a:schemeClr val="tx1"/>
                </a:solidFill>
              </a:rPr>
              <a:t>p</a:t>
            </a:r>
            <a:r>
              <a:rPr sz="2000" dirty="0">
                <a:solidFill>
                  <a:schemeClr val="tx1"/>
                </a:solidFill>
              </a:rPr>
              <a:t>en</a:t>
            </a:r>
            <a:r>
              <a:rPr sz="2000" spc="-5" dirty="0">
                <a:solidFill>
                  <a:schemeClr val="tx1"/>
                </a:solidFill>
              </a:rPr>
              <a:t>d</a:t>
            </a:r>
            <a:r>
              <a:rPr sz="2000" dirty="0">
                <a:solidFill>
                  <a:schemeClr val="tx1"/>
                </a:solidFill>
              </a:rPr>
              <a:t>en</a:t>
            </a:r>
            <a:r>
              <a:rPr sz="2000" spc="-5" dirty="0">
                <a:solidFill>
                  <a:schemeClr val="tx1"/>
                </a:solidFill>
              </a:rPr>
              <a:t>t</a:t>
            </a:r>
            <a:r>
              <a:rPr sz="2000" dirty="0">
                <a:solidFill>
                  <a:schemeClr val="tx1"/>
                </a:solidFill>
              </a:rPr>
              <a:t>s</a:t>
            </a:r>
            <a:r>
              <a:rPr sz="2000" spc="-1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a</a:t>
            </a:r>
            <a:r>
              <a:rPr sz="2000" spc="-95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5" dirty="0">
                <a:solidFill>
                  <a:schemeClr val="tx1"/>
                </a:solidFill>
              </a:rPr>
              <a:t> c</a:t>
            </a:r>
            <a:r>
              <a:rPr sz="2000" dirty="0">
                <a:solidFill>
                  <a:schemeClr val="tx1"/>
                </a:solidFill>
              </a:rPr>
              <a:t>a</a:t>
            </a:r>
            <a:r>
              <a:rPr sz="2000" spc="-95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ed</a:t>
            </a:r>
            <a:r>
              <a:rPr sz="2000" spc="-25" dirty="0">
                <a:solidFill>
                  <a:schemeClr val="tx1"/>
                </a:solidFill>
              </a:rPr>
              <a:t> </a:t>
            </a:r>
            <a:r>
              <a:rPr sz="2000" spc="35" dirty="0">
                <a:solidFill>
                  <a:schemeClr val="tx1"/>
                </a:solidFill>
              </a:rPr>
              <a:t>f</a:t>
            </a:r>
            <a:r>
              <a:rPr sz="2000" dirty="0">
                <a:solidFill>
                  <a:schemeClr val="tx1"/>
                </a:solidFill>
              </a:rPr>
              <a:t>or</a:t>
            </a:r>
            <a:r>
              <a:rPr sz="2000" spc="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in </a:t>
            </a:r>
            <a:r>
              <a:rPr sz="2000" spc="-5" dirty="0">
                <a:solidFill>
                  <a:schemeClr val="tx1"/>
                </a:solidFill>
              </a:rPr>
              <a:t>t</a:t>
            </a:r>
            <a:r>
              <a:rPr sz="2000" dirty="0">
                <a:solidFill>
                  <a:schemeClr val="tx1"/>
                </a:solidFill>
              </a:rPr>
              <a:t>he</a:t>
            </a:r>
            <a:r>
              <a:rPr sz="2000" spc="-5" dirty="0">
                <a:solidFill>
                  <a:schemeClr val="tx1"/>
                </a:solidFill>
              </a:rPr>
              <a:t> </a:t>
            </a:r>
            <a:r>
              <a:rPr sz="2000" spc="-70" dirty="0">
                <a:solidFill>
                  <a:schemeClr val="tx1"/>
                </a:solidFill>
              </a:rPr>
              <a:t>e</a:t>
            </a:r>
            <a:r>
              <a:rPr sz="2000" spc="-45" dirty="0">
                <a:solidFill>
                  <a:schemeClr val="tx1"/>
                </a:solidFill>
              </a:rPr>
              <a:t>v</a:t>
            </a:r>
            <a:r>
              <a:rPr sz="2000" dirty="0">
                <a:solidFill>
                  <a:schemeClr val="tx1"/>
                </a:solidFill>
              </a:rPr>
              <a:t>ent</a:t>
            </a:r>
            <a:r>
              <a:rPr sz="2000" spc="-15" dirty="0">
                <a:solidFill>
                  <a:schemeClr val="tx1"/>
                </a:solidFill>
              </a:rPr>
              <a:t> </a:t>
            </a:r>
            <a:r>
              <a:rPr sz="2000" spc="-10" dirty="0">
                <a:solidFill>
                  <a:schemeClr val="tx1"/>
                </a:solidFill>
              </a:rPr>
              <a:t>m</a:t>
            </a:r>
            <a:r>
              <a:rPr sz="2000" dirty="0">
                <a:solidFill>
                  <a:schemeClr val="tx1"/>
                </a:solidFill>
              </a:rPr>
              <a:t>ili</a:t>
            </a:r>
            <a:r>
              <a:rPr sz="2000" spc="-10" dirty="0">
                <a:solidFill>
                  <a:schemeClr val="tx1"/>
                </a:solidFill>
              </a:rPr>
              <a:t>t</a:t>
            </a:r>
            <a:r>
              <a:rPr sz="2000" dirty="0">
                <a:solidFill>
                  <a:schemeClr val="tx1"/>
                </a:solidFill>
              </a:rPr>
              <a:t>a</a:t>
            </a:r>
            <a:r>
              <a:rPr sz="2000" spc="40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y</a:t>
            </a:r>
            <a:r>
              <a:rPr sz="2000" spc="-25" dirty="0">
                <a:solidFill>
                  <a:schemeClr val="tx1"/>
                </a:solidFill>
              </a:rPr>
              <a:t> </a:t>
            </a:r>
            <a:r>
              <a:rPr sz="2000" spc="-10" dirty="0">
                <a:solidFill>
                  <a:schemeClr val="tx1"/>
                </a:solidFill>
              </a:rPr>
              <a:t>m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10" dirty="0">
                <a:solidFill>
                  <a:schemeClr val="tx1"/>
                </a:solidFill>
              </a:rPr>
              <a:t>m</a:t>
            </a:r>
            <a:r>
              <a:rPr sz="2000" dirty="0">
                <a:solidFill>
                  <a:schemeClr val="tx1"/>
                </a:solidFill>
              </a:rPr>
              <a:t>bers</a:t>
            </a:r>
            <a:r>
              <a:rPr sz="2000" spc="-2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a</a:t>
            </a:r>
            <a:r>
              <a:rPr sz="2000" spc="-95" dirty="0">
                <a:solidFill>
                  <a:schemeClr val="tx1"/>
                </a:solidFill>
              </a:rPr>
              <a:t>r</a:t>
            </a:r>
            <a:r>
              <a:rPr sz="2000" dirty="0">
                <a:solidFill>
                  <a:schemeClr val="tx1"/>
                </a:solidFill>
              </a:rPr>
              <a:t>e</a:t>
            </a:r>
            <a:r>
              <a:rPr sz="2000" spc="-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in</a:t>
            </a:r>
            <a:r>
              <a:rPr sz="2000" spc="-5" dirty="0">
                <a:solidFill>
                  <a:schemeClr val="tx1"/>
                </a:solidFill>
              </a:rPr>
              <a:t>d</a:t>
            </a:r>
            <a:r>
              <a:rPr sz="2000" dirty="0">
                <a:solidFill>
                  <a:schemeClr val="tx1"/>
                </a:solidFill>
              </a:rPr>
              <a:t>i</a:t>
            </a:r>
            <a:r>
              <a:rPr sz="2000" spc="-10" dirty="0">
                <a:solidFill>
                  <a:schemeClr val="tx1"/>
                </a:solidFill>
              </a:rPr>
              <a:t>s</a:t>
            </a:r>
            <a:r>
              <a:rPr sz="2000" spc="-5" dirty="0">
                <a:solidFill>
                  <a:schemeClr val="tx1"/>
                </a:solidFill>
              </a:rPr>
              <a:t>p</a:t>
            </a:r>
            <a:r>
              <a:rPr sz="2000" dirty="0">
                <a:solidFill>
                  <a:schemeClr val="tx1"/>
                </a:solidFill>
              </a:rPr>
              <a:t>o</a:t>
            </a:r>
            <a:r>
              <a:rPr sz="2000" spc="-10" dirty="0">
                <a:solidFill>
                  <a:schemeClr val="tx1"/>
                </a:solidFill>
              </a:rPr>
              <a:t>s</a:t>
            </a:r>
            <a:r>
              <a:rPr sz="2000" dirty="0">
                <a:solidFill>
                  <a:schemeClr val="tx1"/>
                </a:solidFill>
              </a:rPr>
              <a:t>ed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17142" y="593344"/>
            <a:ext cx="698119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41575" algn="l"/>
              </a:tabLst>
            </a:pPr>
            <a:r>
              <a:rPr sz="3200" b="1" dirty="0">
                <a:latin typeface="Bookman Old Style"/>
                <a:cs typeface="Bookman Old Style"/>
              </a:rPr>
              <a:t>WH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T</a:t>
            </a:r>
            <a:r>
              <a:rPr sz="3200" b="1" spc="-1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IS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A	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MILY</a:t>
            </a:r>
            <a:r>
              <a:rPr sz="3200" b="1" spc="-3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spc="5" dirty="0">
                <a:latin typeface="Bookman Old Style"/>
                <a:cs typeface="Bookman Old Style"/>
              </a:rPr>
              <a:t>N</a:t>
            </a:r>
            <a:r>
              <a:rPr sz="3200" b="1" dirty="0">
                <a:latin typeface="Bookman Old Style"/>
                <a:cs typeface="Bookman Old Style"/>
              </a:rPr>
              <a:t>?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5234" y="1676400"/>
            <a:ext cx="7574280" cy="282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65430" indent="-228600">
              <a:lnSpc>
                <a:spcPct val="12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6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Pl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is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d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cu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l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 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hat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ut</a:t>
            </a:r>
            <a:r>
              <a:rPr sz="2000" dirty="0">
                <a:latin typeface="Rockwell"/>
                <a:cs typeface="Rockwell"/>
              </a:rPr>
              <a:t>lines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, ac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ion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,</a:t>
            </a:r>
            <a:r>
              <a:rPr sz="2000" spc="-17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k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,</a:t>
            </a:r>
            <a:r>
              <a:rPr sz="2000" spc="-165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10" dirty="0">
                <a:latin typeface="Rockwell"/>
                <a:cs typeface="Rockwell"/>
              </a:rPr>
              <a:t>ms</a:t>
            </a:r>
            <a:r>
              <a:rPr sz="2000" dirty="0">
                <a:latin typeface="Rockwell"/>
                <a:cs typeface="Rockwell"/>
              </a:rPr>
              <a:t>,</a:t>
            </a:r>
            <a:r>
              <a:rPr sz="2000" spc="-16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c.</a:t>
            </a:r>
            <a:r>
              <a:rPr sz="2000" spc="-17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is</a:t>
            </a:r>
            <a:r>
              <a:rPr sz="2000" spc="-5" dirty="0">
                <a:latin typeface="Rockwell"/>
                <a:cs typeface="Rockwell"/>
              </a:rPr>
              <a:t> p</a:t>
            </a:r>
            <a:r>
              <a:rPr sz="2000" spc="-80" dirty="0">
                <a:latin typeface="Rockwell"/>
                <a:cs typeface="Rockwell"/>
              </a:rPr>
              <a:t>r</a:t>
            </a:r>
            <a:r>
              <a:rPr sz="2000" spc="-85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ed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</a:t>
            </a:r>
            <a:r>
              <a:rPr sz="2000" spc="-215" dirty="0">
                <a:latin typeface="Rockwell"/>
                <a:cs typeface="Rockwell"/>
              </a:rPr>
              <a:t>’</a:t>
            </a:r>
            <a:r>
              <a:rPr sz="2000" dirty="0">
                <a:latin typeface="Rockwell"/>
                <a:cs typeface="Rockwell"/>
              </a:rPr>
              <a:t>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(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)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70" dirty="0">
                <a:latin typeface="Rockwell"/>
                <a:cs typeface="Rockwell"/>
              </a:rPr>
              <a:t>e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ent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hi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/</a:t>
            </a:r>
            <a:r>
              <a:rPr sz="2000" dirty="0">
                <a:latin typeface="Rockwell"/>
                <a:cs typeface="Rockwell"/>
              </a:rPr>
              <a:t>her ab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ence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du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dut</a:t>
            </a:r>
            <a:r>
              <a:rPr sz="2000" dirty="0">
                <a:latin typeface="Rockwell"/>
                <a:cs typeface="Rockwell"/>
              </a:rPr>
              <a:t>y</a:t>
            </a: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Pl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hat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incl</a:t>
            </a:r>
            <a:r>
              <a:rPr sz="2000" spc="-5" dirty="0">
                <a:latin typeface="Rockwell"/>
                <a:cs typeface="Rockwell"/>
              </a:rPr>
              <a:t>ud</a:t>
            </a:r>
            <a:r>
              <a:rPr sz="2000" dirty="0">
                <a:latin typeface="Rockwell"/>
                <a:cs typeface="Rockwell"/>
              </a:rPr>
              <a:t>es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all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eea</a:t>
            </a:r>
            <a:r>
              <a:rPr sz="2000" spc="-3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tu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ions</a:t>
            </a:r>
          </a:p>
          <a:p>
            <a:pPr marL="241300" marR="6350" indent="-228600">
              <a:lnSpc>
                <a:spcPct val="120000"/>
              </a:lnSpc>
              <a:spcBef>
                <a:spcPts val="100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Pl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hat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is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25" dirty="0">
                <a:latin typeface="Rockwell"/>
                <a:cs typeface="Rockwell"/>
              </a:rPr>
              <a:t>ff</a:t>
            </a:r>
            <a:r>
              <a:rPr sz="2000" dirty="0">
                <a:latin typeface="Rockwell"/>
                <a:cs typeface="Rockwell"/>
              </a:rPr>
              <a:t>icien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3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ailed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and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ic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spc="-80" dirty="0">
                <a:latin typeface="Rockwell"/>
                <a:cs typeface="Rockwell"/>
              </a:rPr>
              <a:t>r</a:t>
            </a:r>
            <a:r>
              <a:rPr sz="2000" spc="-85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 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sm</a:t>
            </a:r>
            <a:r>
              <a:rPr sz="2000" dirty="0">
                <a:latin typeface="Rockwell"/>
                <a:cs typeface="Rockwell"/>
              </a:rPr>
              <a:t>oo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4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id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spc="-4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an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5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ibili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ies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5" dirty="0">
                <a:latin typeface="Rockwell"/>
                <a:cs typeface="Rockwell"/>
              </a:rPr>
              <a:t> c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spc="-35" dirty="0">
                <a:latin typeface="Rockwell"/>
                <a:cs typeface="Rockwell"/>
              </a:rPr>
              <a:t>i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0642" y="440944"/>
            <a:ext cx="698119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41575" algn="l"/>
              </a:tabLst>
            </a:pPr>
            <a:r>
              <a:rPr sz="3200" b="1" dirty="0">
                <a:latin typeface="Bookman Old Style"/>
                <a:cs typeface="Bookman Old Style"/>
              </a:rPr>
              <a:t>WH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T</a:t>
            </a:r>
            <a:r>
              <a:rPr sz="3200" b="1" spc="-1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IS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A	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MILY</a:t>
            </a:r>
            <a:r>
              <a:rPr sz="3200" b="1" spc="-3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spc="5" dirty="0">
                <a:latin typeface="Bookman Old Style"/>
                <a:cs typeface="Bookman Old Style"/>
              </a:rPr>
              <a:t>N</a:t>
            </a:r>
            <a:r>
              <a:rPr sz="3200" b="1" dirty="0">
                <a:latin typeface="Bookman Old Style"/>
                <a:cs typeface="Bookman Old Style"/>
              </a:rPr>
              <a:t>?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44296" y="1524000"/>
            <a:ext cx="7244715" cy="417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350" indent="-228600">
              <a:lnSpc>
                <a:spcPct val="12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6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Pl</a:t>
            </a:r>
            <a:r>
              <a:rPr sz="2000" spc="5" dirty="0">
                <a:latin typeface="Rockwell"/>
                <a:cs typeface="Rockwell"/>
              </a:rPr>
              <a:t>a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inclu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spc="-80" dirty="0">
                <a:latin typeface="Rockwell"/>
                <a:cs typeface="Rockwell"/>
              </a:rPr>
              <a:t>r</a:t>
            </a:r>
            <a:r>
              <a:rPr sz="2000" spc="-85" dirty="0">
                <a:latin typeface="Rockwell"/>
                <a:cs typeface="Rockwell"/>
              </a:rPr>
              <a:t>o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ions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45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el</a:t>
            </a:r>
            <a:r>
              <a:rPr sz="2000" spc="5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 </a:t>
            </a:r>
            <a:r>
              <a:rPr sz="2000" spc="-16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ber:</a:t>
            </a:r>
          </a:p>
          <a:p>
            <a:pPr marL="698500" lvl="1" indent="-228600">
              <a:lnSpc>
                <a:spcPct val="100000"/>
              </a:lnSpc>
              <a:spcBef>
                <a:spcPts val="96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spc="-15" dirty="0">
                <a:latin typeface="Rockwell"/>
                <a:cs typeface="Rockwell"/>
              </a:rPr>
              <a:t>L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spc="-25" dirty="0">
                <a:latin typeface="Rockwell"/>
                <a:cs typeface="Rockwell"/>
              </a:rPr>
              <a:t>g</a:t>
            </a:r>
            <a:r>
              <a:rPr sz="1800" spc="-10" dirty="0">
                <a:latin typeface="Rockwell"/>
                <a:cs typeface="Rockwell"/>
              </a:rPr>
              <a:t>al</a:t>
            </a:r>
            <a:r>
              <a:rPr sz="1800" spc="-2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(</a:t>
            </a:r>
            <a:r>
              <a:rPr sz="1800" spc="-50" dirty="0">
                <a:latin typeface="Rockwell"/>
                <a:cs typeface="Rockwell"/>
              </a:rPr>
              <a:t>P</a:t>
            </a:r>
            <a:r>
              <a:rPr sz="1800" spc="-85" dirty="0">
                <a:latin typeface="Rockwell"/>
                <a:cs typeface="Rockwell"/>
              </a:rPr>
              <a:t>o</a:t>
            </a:r>
            <a:r>
              <a:rPr sz="1800" spc="-60" dirty="0">
                <a:latin typeface="Rockwell"/>
                <a:cs typeface="Rockwell"/>
              </a:rPr>
              <a:t>w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r</a:t>
            </a:r>
            <a:r>
              <a:rPr sz="1800" spc="2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f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tt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spc="50" dirty="0">
                <a:latin typeface="Rockwell"/>
                <a:cs typeface="Rockwell"/>
              </a:rPr>
              <a:t>r</a:t>
            </a:r>
            <a:r>
              <a:rPr sz="1800" spc="-5" dirty="0">
                <a:latin typeface="Rockwell"/>
                <a:cs typeface="Rockwell"/>
              </a:rPr>
              <a:t>n</a:t>
            </a:r>
            <a:r>
              <a:rPr sz="1800" spc="-75" dirty="0">
                <a:latin typeface="Rockwell"/>
                <a:cs typeface="Rockwell"/>
              </a:rPr>
              <a:t>e</a:t>
            </a:r>
            <a:r>
              <a:rPr sz="1800" spc="-25" dirty="0">
                <a:latin typeface="Rockwell"/>
                <a:cs typeface="Rockwell"/>
              </a:rPr>
              <a:t>y</a:t>
            </a:r>
            <a:r>
              <a:rPr sz="1800" dirty="0">
                <a:latin typeface="Rockwell"/>
                <a:cs typeface="Rockwell"/>
              </a:rPr>
              <a:t>)</a:t>
            </a:r>
          </a:p>
          <a:p>
            <a:pPr marL="698500" lvl="1" indent="-228600">
              <a:lnSpc>
                <a:spcPct val="100000"/>
              </a:lnSpc>
              <a:spcBef>
                <a:spcPts val="919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spc="-5" dirty="0">
                <a:latin typeface="Rockwell"/>
                <a:cs typeface="Rockwell"/>
              </a:rPr>
              <a:t>M</a:t>
            </a:r>
            <a:r>
              <a:rPr sz="1800" dirty="0">
                <a:latin typeface="Rockwell"/>
                <a:cs typeface="Rockwell"/>
              </a:rPr>
              <a:t>ed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10" dirty="0">
                <a:latin typeface="Rockwell"/>
                <a:cs typeface="Rockwell"/>
              </a:rPr>
              <a:t>al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Ed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5" dirty="0">
                <a:latin typeface="Rockwell"/>
                <a:cs typeface="Rockwell"/>
              </a:rPr>
              <a:t>on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10" dirty="0">
                <a:latin typeface="Rockwell"/>
                <a:cs typeface="Rockwell"/>
              </a:rPr>
              <a:t>l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spc="-10" dirty="0">
                <a:latin typeface="Rockwell"/>
                <a:cs typeface="Rockwell"/>
              </a:rPr>
              <a:t>Fi</a:t>
            </a:r>
            <a:r>
              <a:rPr sz="1800" spc="-5" dirty="0">
                <a:latin typeface="Rockwell"/>
                <a:cs typeface="Rockwell"/>
              </a:rPr>
              <a:t>n</a:t>
            </a:r>
            <a:r>
              <a:rPr sz="1800" dirty="0">
                <a:latin typeface="Rockwell"/>
                <a:cs typeface="Rockwell"/>
              </a:rPr>
              <a:t>a</a:t>
            </a:r>
            <a:r>
              <a:rPr sz="1800" spc="-5" dirty="0">
                <a:latin typeface="Rockwell"/>
                <a:cs typeface="Rockwell"/>
              </a:rPr>
              <a:t>nc</a:t>
            </a:r>
            <a:r>
              <a:rPr sz="1800" spc="-10" dirty="0">
                <a:latin typeface="Rockwell"/>
                <a:cs typeface="Rockwell"/>
              </a:rPr>
              <a:t>ial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919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Re</a:t>
            </a:r>
            <a:r>
              <a:rPr sz="1800" spc="-10" dirty="0">
                <a:latin typeface="Rockwell"/>
                <a:cs typeface="Rockwell"/>
              </a:rPr>
              <a:t>ligio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dirty="0">
                <a:latin typeface="Rockwell"/>
                <a:cs typeface="Rockwell"/>
              </a:rPr>
              <a:t>s</a:t>
            </a:r>
          </a:p>
          <a:p>
            <a:pPr marL="698500" lvl="1" indent="-22860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P</a:t>
            </a:r>
            <a:r>
              <a:rPr sz="1800" spc="-50" dirty="0">
                <a:latin typeface="Rockwell"/>
                <a:cs typeface="Rockwell"/>
              </a:rPr>
              <a:t>h</a:t>
            </a:r>
            <a:r>
              <a:rPr sz="1800" spc="-25" dirty="0">
                <a:latin typeface="Rockwell"/>
                <a:cs typeface="Rockwell"/>
              </a:rPr>
              <a:t>y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10" dirty="0">
                <a:latin typeface="Rockwell"/>
                <a:cs typeface="Rockwell"/>
              </a:rPr>
              <a:t>al</a:t>
            </a:r>
            <a:r>
              <a:rPr sz="1800" spc="-150" dirty="0">
                <a:latin typeface="Rockwell"/>
                <a:cs typeface="Rockwell"/>
              </a:rPr>
              <a:t> </a:t>
            </a:r>
            <a:r>
              <a:rPr sz="1800" spc="-160" dirty="0">
                <a:latin typeface="Rockwell"/>
                <a:cs typeface="Rockwell"/>
              </a:rPr>
              <a:t>W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10" dirty="0">
                <a:latin typeface="Rockwell"/>
                <a:cs typeface="Rockwell"/>
              </a:rPr>
              <a:t>ll</a:t>
            </a:r>
            <a:r>
              <a:rPr sz="1800" spc="-5" dirty="0">
                <a:latin typeface="Rockwell"/>
                <a:cs typeface="Rockwell"/>
              </a:rPr>
              <a:t>-</a:t>
            </a:r>
            <a:r>
              <a:rPr sz="1800" dirty="0">
                <a:latin typeface="Rockwell"/>
                <a:cs typeface="Rockwell"/>
              </a:rPr>
              <a:t>being</a:t>
            </a:r>
            <a:r>
              <a:rPr sz="1800" spc="-5" dirty="0">
                <a:latin typeface="Rockwell"/>
                <a:cs typeface="Rockwell"/>
              </a:rPr>
              <a:t> (</a:t>
            </a:r>
            <a:r>
              <a:rPr sz="1800" dirty="0">
                <a:latin typeface="Rockwell"/>
                <a:cs typeface="Rockwell"/>
              </a:rPr>
              <a:t>logis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10" dirty="0">
                <a:latin typeface="Rockwell"/>
                <a:cs typeface="Rockwell"/>
              </a:rPr>
              <a:t>al)</a:t>
            </a:r>
            <a:endParaRPr sz="1800" dirty="0">
              <a:latin typeface="Rockwell"/>
              <a:cs typeface="Rockwell"/>
            </a:endParaRPr>
          </a:p>
          <a:p>
            <a:pPr marL="1155700" lvl="2" indent="-228600">
              <a:lnSpc>
                <a:spcPct val="100000"/>
              </a:lnSpc>
              <a:spcBef>
                <a:spcPts val="920"/>
              </a:spcBef>
              <a:buClr>
                <a:srgbClr val="FFFFFF"/>
              </a:buClr>
              <a:buFont typeface="Arial"/>
              <a:buChar char="•"/>
              <a:tabLst>
                <a:tab pos="1155700" algn="l"/>
              </a:tabLst>
            </a:pPr>
            <a:r>
              <a:rPr sz="1600" spc="-20" dirty="0">
                <a:latin typeface="Rockwell"/>
                <a:cs typeface="Rockwell"/>
              </a:rPr>
              <a:t>H</a:t>
            </a:r>
            <a:r>
              <a:rPr sz="1600" spc="-15" dirty="0">
                <a:latin typeface="Rockwell"/>
                <a:cs typeface="Rockwell"/>
              </a:rPr>
              <a:t>o</a:t>
            </a:r>
            <a:r>
              <a:rPr sz="1600" spc="-10" dirty="0">
                <a:latin typeface="Rockwell"/>
                <a:cs typeface="Rockwell"/>
              </a:rPr>
              <a:t>usi</a:t>
            </a:r>
            <a:r>
              <a:rPr sz="1600" spc="-15" dirty="0">
                <a:latin typeface="Rockwell"/>
                <a:cs typeface="Rockwell"/>
              </a:rPr>
              <a:t>n</a:t>
            </a:r>
            <a:r>
              <a:rPr sz="1600" spc="-10" dirty="0">
                <a:latin typeface="Rockwell"/>
                <a:cs typeface="Rockwell"/>
              </a:rPr>
              <a:t>g</a:t>
            </a:r>
            <a:endParaRPr sz="1600" dirty="0">
              <a:latin typeface="Rockwell"/>
              <a:cs typeface="Rockwell"/>
            </a:endParaRPr>
          </a:p>
          <a:p>
            <a:pPr marL="1155700" lvl="2" indent="-228600">
              <a:lnSpc>
                <a:spcPct val="100000"/>
              </a:lnSpc>
              <a:spcBef>
                <a:spcPts val="875"/>
              </a:spcBef>
              <a:buClr>
                <a:srgbClr val="FFFFFF"/>
              </a:buClr>
              <a:buFont typeface="Arial"/>
              <a:buChar char="•"/>
              <a:tabLst>
                <a:tab pos="1155700" algn="l"/>
              </a:tabLst>
            </a:pPr>
            <a:r>
              <a:rPr sz="1600" spc="-15" dirty="0">
                <a:latin typeface="Rockwell"/>
                <a:cs typeface="Rockwell"/>
              </a:rPr>
              <a:t>T</a:t>
            </a:r>
            <a:r>
              <a:rPr sz="1600" spc="-55" dirty="0">
                <a:latin typeface="Rockwell"/>
                <a:cs typeface="Rockwell"/>
              </a:rPr>
              <a:t>r</a:t>
            </a:r>
            <a:r>
              <a:rPr sz="1600" spc="-10" dirty="0">
                <a:latin typeface="Rockwell"/>
                <a:cs typeface="Rockwell"/>
              </a:rPr>
              <a:t>a</a:t>
            </a:r>
            <a:r>
              <a:rPr sz="1600" spc="-15" dirty="0">
                <a:latin typeface="Rockwell"/>
                <a:cs typeface="Rockwell"/>
              </a:rPr>
              <a:t>n</a:t>
            </a:r>
            <a:r>
              <a:rPr sz="1600" spc="-10" dirty="0">
                <a:latin typeface="Rockwell"/>
                <a:cs typeface="Rockwell"/>
              </a:rPr>
              <a:t>s</a:t>
            </a:r>
            <a:r>
              <a:rPr sz="1600" spc="-15" dirty="0">
                <a:latin typeface="Rockwell"/>
                <a:cs typeface="Rockwell"/>
              </a:rPr>
              <a:t>po</a:t>
            </a:r>
            <a:r>
              <a:rPr sz="1600" spc="0" dirty="0">
                <a:latin typeface="Rockwell"/>
                <a:cs typeface="Rockwell"/>
              </a:rPr>
              <a:t>r</a:t>
            </a:r>
            <a:r>
              <a:rPr sz="1600" spc="-10" dirty="0">
                <a:latin typeface="Rockwell"/>
                <a:cs typeface="Rockwell"/>
              </a:rPr>
              <a:t>t</a:t>
            </a:r>
            <a:r>
              <a:rPr sz="1600" spc="-5" dirty="0">
                <a:latin typeface="Rockwell"/>
                <a:cs typeface="Rockwell"/>
              </a:rPr>
              <a:t>a</a:t>
            </a:r>
            <a:r>
              <a:rPr sz="1600" spc="-10" dirty="0">
                <a:latin typeface="Rockwell"/>
                <a:cs typeface="Rockwell"/>
              </a:rPr>
              <a:t>t</a:t>
            </a:r>
            <a:r>
              <a:rPr sz="1600" spc="-5" dirty="0">
                <a:latin typeface="Rockwell"/>
                <a:cs typeface="Rockwell"/>
              </a:rPr>
              <a:t>i</a:t>
            </a:r>
            <a:r>
              <a:rPr sz="1600" spc="-15" dirty="0">
                <a:latin typeface="Rockwell"/>
                <a:cs typeface="Rockwell"/>
              </a:rPr>
              <a:t>on</a:t>
            </a:r>
            <a:endParaRPr sz="1600" dirty="0">
              <a:latin typeface="Rockwell"/>
              <a:cs typeface="Rockwell"/>
            </a:endParaRPr>
          </a:p>
          <a:p>
            <a:pPr marL="1155700" lvl="2" indent="-228600">
              <a:lnSpc>
                <a:spcPct val="100000"/>
              </a:lnSpc>
              <a:spcBef>
                <a:spcPts val="885"/>
              </a:spcBef>
              <a:buClr>
                <a:srgbClr val="FFFFFF"/>
              </a:buClr>
              <a:buFont typeface="Arial"/>
              <a:buChar char="•"/>
              <a:tabLst>
                <a:tab pos="1155700" algn="l"/>
              </a:tabLst>
            </a:pPr>
            <a:r>
              <a:rPr sz="1600" spc="-150" dirty="0">
                <a:latin typeface="Rockwell"/>
                <a:cs typeface="Rockwell"/>
              </a:rPr>
              <a:t>F</a:t>
            </a:r>
            <a:r>
              <a:rPr sz="1600" spc="-15" dirty="0">
                <a:latin typeface="Rockwell"/>
                <a:cs typeface="Rockwell"/>
              </a:rPr>
              <a:t>ood</a:t>
            </a:r>
            <a:endParaRPr sz="1600" dirty="0">
              <a:latin typeface="Rockwell"/>
              <a:cs typeface="Rockwel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95269" y="457200"/>
            <a:ext cx="4552315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337820">
              <a:lnSpc>
                <a:spcPts val="3460"/>
              </a:lnSpc>
            </a:pPr>
            <a:r>
              <a:rPr sz="3200" b="1" dirty="0">
                <a:latin typeface="Bookman Old Style"/>
                <a:cs typeface="Bookman Old Style"/>
              </a:rPr>
              <a:t>WHY</a:t>
            </a:r>
            <a:r>
              <a:rPr sz="3200" b="1" spc="-10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D</a:t>
            </a:r>
            <a:r>
              <a:rPr sz="3200" b="1" dirty="0">
                <a:latin typeface="Bookman Old Style"/>
                <a:cs typeface="Bookman Old Style"/>
              </a:rPr>
              <a:t>O</a:t>
            </a:r>
            <a:r>
              <a:rPr sz="3200" b="1" spc="-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I</a:t>
            </a:r>
            <a:r>
              <a:rPr sz="3200" b="1" spc="-10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N</a:t>
            </a:r>
            <a:r>
              <a:rPr sz="3200" b="1" spc="-5" dirty="0">
                <a:latin typeface="Bookman Old Style"/>
                <a:cs typeface="Bookman Old Style"/>
              </a:rPr>
              <a:t>EE</a:t>
            </a:r>
            <a:r>
              <a:rPr sz="3200" b="1" dirty="0">
                <a:latin typeface="Bookman Old Style"/>
                <a:cs typeface="Bookman Old Style"/>
              </a:rPr>
              <a:t>D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A 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MILY</a:t>
            </a:r>
            <a:r>
              <a:rPr sz="3200" b="1" spc="-35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spc="5" dirty="0">
                <a:latin typeface="Bookman Old Style"/>
                <a:cs typeface="Bookman Old Style"/>
              </a:rPr>
              <a:t>N</a:t>
            </a:r>
            <a:r>
              <a:rPr sz="3200" b="1" dirty="0">
                <a:latin typeface="Bookman Old Style"/>
                <a:cs typeface="Bookman Old Style"/>
              </a:rPr>
              <a:t>?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33232" y="1696177"/>
            <a:ext cx="6676390" cy="3783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350" indent="-228600">
              <a:lnSpc>
                <a:spcPct val="15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ain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35" dirty="0">
                <a:latin typeface="Rockwell"/>
                <a:cs typeface="Rockwell"/>
              </a:rPr>
              <a:t>a</a:t>
            </a:r>
            <a:r>
              <a:rPr sz="2000" spc="-30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aila</a:t>
            </a:r>
            <a:r>
              <a:rPr sz="2000" spc="-3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10" dirty="0">
                <a:latin typeface="Rockwell"/>
                <a:cs typeface="Rockwell"/>
              </a:rPr>
              <a:t>mm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ia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 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an</a:t>
            </a:r>
            <a:r>
              <a:rPr sz="2000" spc="-5" dirty="0">
                <a:latin typeface="Rockwell"/>
                <a:cs typeface="Rockwell"/>
              </a:rPr>
              <a:t>c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f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ll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co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dut</a:t>
            </a:r>
            <a:r>
              <a:rPr sz="2000" dirty="0">
                <a:latin typeface="Rockwell"/>
                <a:cs typeface="Rockwell"/>
              </a:rPr>
              <a:t>ies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70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3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l</a:t>
            </a:r>
            <a:r>
              <a:rPr sz="2000" spc="-30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wi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e:</a:t>
            </a:r>
          </a:p>
          <a:p>
            <a:pPr marL="698500" lvl="1" indent="-228600">
              <a:lnSpc>
                <a:spcPct val="100000"/>
              </a:lnSpc>
              <a:spcBef>
                <a:spcPts val="1625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698500" algn="l"/>
              </a:tabLst>
            </a:pPr>
            <a:r>
              <a:rPr sz="1800" spc="-10" dirty="0">
                <a:latin typeface="Rockwell"/>
                <a:cs typeface="Rockwell"/>
              </a:rPr>
              <a:t>S</a:t>
            </a:r>
            <a:r>
              <a:rPr sz="1800" spc="-5" dirty="0">
                <a:latin typeface="Rockwell"/>
                <a:cs typeface="Rockwell"/>
              </a:rPr>
              <a:t>ho</a:t>
            </a:r>
            <a:r>
              <a:rPr sz="1800" spc="25" dirty="0">
                <a:latin typeface="Rockwell"/>
                <a:cs typeface="Rockwell"/>
              </a:rPr>
              <a:t>r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5" dirty="0">
                <a:latin typeface="Rockwell"/>
                <a:cs typeface="Rockwell"/>
              </a:rPr>
              <a:t>-not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r</a:t>
            </a:r>
            <a:r>
              <a:rPr sz="1800" spc="1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n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-5" dirty="0">
                <a:latin typeface="Rockwell"/>
                <a:cs typeface="Rockwell"/>
              </a:rPr>
              <a:t>-not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1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p</a:t>
            </a:r>
            <a:r>
              <a:rPr sz="1800" spc="-10" dirty="0">
                <a:latin typeface="Rockwell"/>
                <a:cs typeface="Rockwell"/>
              </a:rPr>
              <a:t>l</a:t>
            </a:r>
            <a:r>
              <a:rPr sz="1800" spc="-85" dirty="0">
                <a:latin typeface="Rockwell"/>
                <a:cs typeface="Rockwell"/>
              </a:rPr>
              <a:t>o</a:t>
            </a:r>
            <a:r>
              <a:rPr sz="1800" spc="-25" dirty="0">
                <a:latin typeface="Rockwell"/>
                <a:cs typeface="Rockwell"/>
              </a:rPr>
              <a:t>y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5" dirty="0">
                <a:latin typeface="Rockwell"/>
                <a:cs typeface="Rockwell"/>
              </a:rPr>
              <a:t>ent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1585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A</a:t>
            </a:r>
            <a:r>
              <a:rPr sz="1800" spc="-10" dirty="0">
                <a:latin typeface="Rockwell"/>
                <a:cs typeface="Rockwell"/>
              </a:rPr>
              <a:t>le</a:t>
            </a:r>
            <a:r>
              <a:rPr sz="1800" spc="15" dirty="0">
                <a:latin typeface="Rockwell"/>
                <a:cs typeface="Rockwell"/>
              </a:rPr>
              <a:t>r</a:t>
            </a:r>
            <a:r>
              <a:rPr sz="1800" spc="-15" dirty="0">
                <a:latin typeface="Rockwell"/>
                <a:cs typeface="Rockwell"/>
              </a:rPr>
              <a:t>ts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1580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Re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10" dirty="0">
                <a:latin typeface="Rockwell"/>
                <a:cs typeface="Rockwell"/>
              </a:rPr>
              <a:t>alls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1570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E</a:t>
            </a:r>
            <a:r>
              <a:rPr sz="1800" spc="-10" dirty="0">
                <a:latin typeface="Rockwell"/>
                <a:cs typeface="Rockwell"/>
              </a:rPr>
              <a:t>x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5" dirty="0">
                <a:latin typeface="Rockwell"/>
                <a:cs typeface="Rockwell"/>
              </a:rPr>
              <a:t>en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25" dirty="0">
                <a:latin typeface="Rockwell"/>
                <a:cs typeface="Rockwell"/>
              </a:rPr>
              <a:t>u</a:t>
            </a:r>
            <a:r>
              <a:rPr sz="1800" spc="-15" dirty="0">
                <a:latin typeface="Rockwell"/>
                <a:cs typeface="Rockwell"/>
              </a:rPr>
              <a:t>ty</a:t>
            </a:r>
            <a:r>
              <a:rPr sz="180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ho</a:t>
            </a:r>
            <a:r>
              <a:rPr sz="1800" spc="-10" dirty="0">
                <a:latin typeface="Rockwell"/>
                <a:cs typeface="Rockwell"/>
              </a:rPr>
              <a:t>u</a:t>
            </a:r>
            <a:r>
              <a:rPr sz="1800" spc="-5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s</a:t>
            </a:r>
          </a:p>
          <a:p>
            <a:pPr marL="698500" lvl="1" indent="-228600">
              <a:lnSpc>
                <a:spcPct val="100000"/>
              </a:lnSpc>
              <a:spcBef>
                <a:spcPts val="1585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698500" algn="l"/>
              </a:tabLst>
            </a:pPr>
            <a:r>
              <a:rPr sz="1800" spc="-10" dirty="0">
                <a:latin typeface="Rockwell"/>
                <a:cs typeface="Rockwell"/>
              </a:rPr>
              <a:t>S</a:t>
            </a:r>
            <a:r>
              <a:rPr sz="1800" spc="-5" dirty="0">
                <a:latin typeface="Rockwell"/>
                <a:cs typeface="Rockwell"/>
              </a:rPr>
              <a:t>h</a:t>
            </a:r>
            <a:r>
              <a:rPr sz="1800" dirty="0">
                <a:latin typeface="Rockwell"/>
                <a:cs typeface="Rockwell"/>
              </a:rPr>
              <a:t>i</a:t>
            </a:r>
            <a:r>
              <a:rPr sz="1800" spc="-10" dirty="0">
                <a:latin typeface="Rockwell"/>
                <a:cs typeface="Rockwell"/>
              </a:rPr>
              <a:t>ft</a:t>
            </a:r>
            <a:r>
              <a:rPr sz="1800" spc="-25" dirty="0">
                <a:latin typeface="Rockwell"/>
                <a:cs typeface="Rockwell"/>
              </a:rPr>
              <a:t> </a:t>
            </a:r>
            <a:r>
              <a:rPr sz="1800" spc="-75" dirty="0">
                <a:latin typeface="Rockwell"/>
                <a:cs typeface="Rockwell"/>
              </a:rPr>
              <a:t>w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spc="-35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k</a:t>
            </a:r>
          </a:p>
          <a:p>
            <a:pPr marL="698500" lvl="1" indent="-228600">
              <a:lnSpc>
                <a:spcPct val="100000"/>
              </a:lnSpc>
              <a:spcBef>
                <a:spcPts val="1580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698500" algn="l"/>
              </a:tabLst>
            </a:pPr>
            <a:r>
              <a:rPr sz="1800" spc="-10" dirty="0">
                <a:latin typeface="Rockwell"/>
                <a:cs typeface="Rockwell"/>
              </a:rPr>
              <a:t>Similar</a:t>
            </a:r>
            <a:r>
              <a:rPr sz="1800" spc="-30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ili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15" dirty="0">
                <a:latin typeface="Rockwell"/>
                <a:cs typeface="Rockwell"/>
              </a:rPr>
              <a:t>r</a:t>
            </a:r>
            <a:r>
              <a:rPr sz="1800" spc="-15" dirty="0">
                <a:latin typeface="Rockwell"/>
                <a:cs typeface="Rockwell"/>
              </a:rPr>
              <a:t>y</a:t>
            </a:r>
            <a:r>
              <a:rPr sz="1800" spc="-2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-50" dirty="0">
                <a:latin typeface="Rockwell"/>
                <a:cs typeface="Rockwell"/>
              </a:rPr>
              <a:t>b</a:t>
            </a:r>
            <a:r>
              <a:rPr sz="1800" spc="-10" dirty="0">
                <a:latin typeface="Rockwell"/>
                <a:cs typeface="Rockwell"/>
              </a:rPr>
              <a:t>li</a:t>
            </a:r>
            <a:r>
              <a:rPr sz="1800" spc="-40" dirty="0">
                <a:latin typeface="Rockwell"/>
                <a:cs typeface="Rockwell"/>
              </a:rPr>
              <a:t>g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dirty="0">
                <a:latin typeface="Rockwell"/>
                <a:cs typeface="Rockwell"/>
              </a:rPr>
              <a:t>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76686" y="314452"/>
            <a:ext cx="6713220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247775">
              <a:lnSpc>
                <a:spcPts val="3460"/>
              </a:lnSpc>
            </a:pPr>
            <a:r>
              <a:rPr sz="3200" b="1" dirty="0">
                <a:latin typeface="Bookman Old Style"/>
                <a:cs typeface="Bookman Old Style"/>
              </a:rPr>
              <a:t>WHO</a:t>
            </a:r>
            <a:r>
              <a:rPr sz="3200" b="1" spc="-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M</a:t>
            </a:r>
            <a:r>
              <a:rPr sz="3200" b="1" spc="5" dirty="0">
                <a:latin typeface="Bookman Old Style"/>
                <a:cs typeface="Bookman Old Style"/>
              </a:rPr>
              <a:t>U</a:t>
            </a:r>
            <a:r>
              <a:rPr sz="3200" b="1" spc="-5" dirty="0">
                <a:latin typeface="Bookman Old Style"/>
                <a:cs typeface="Bookman Old Style"/>
              </a:rPr>
              <a:t>S</a:t>
            </a:r>
            <a:r>
              <a:rPr sz="3200" b="1" dirty="0">
                <a:latin typeface="Bookman Old Style"/>
                <a:cs typeface="Bookman Old Style"/>
              </a:rPr>
              <a:t>T</a:t>
            </a:r>
            <a:r>
              <a:rPr sz="3200" b="1" spc="-2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H</a:t>
            </a:r>
            <a:r>
              <a:rPr sz="3200" b="1" spc="-5" dirty="0">
                <a:latin typeface="Bookman Old Style"/>
                <a:cs typeface="Bookman Old Style"/>
              </a:rPr>
              <a:t>AV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A W</a:t>
            </a:r>
            <a:r>
              <a:rPr sz="3200" b="1" spc="-5" dirty="0">
                <a:latin typeface="Bookman Old Style"/>
                <a:cs typeface="Bookman Old Style"/>
              </a:rPr>
              <a:t>R</a:t>
            </a:r>
            <a:r>
              <a:rPr sz="3200" b="1" dirty="0">
                <a:latin typeface="Bookman Old Style"/>
                <a:cs typeface="Bookman Old Style"/>
              </a:rPr>
              <a:t>I</a:t>
            </a:r>
            <a:r>
              <a:rPr sz="3200" b="1" spc="-5" dirty="0">
                <a:latin typeface="Bookman Old Style"/>
                <a:cs typeface="Bookman Old Style"/>
              </a:rPr>
              <a:t>TTE</a:t>
            </a:r>
            <a:r>
              <a:rPr sz="3200" b="1" dirty="0">
                <a:latin typeface="Bookman Old Style"/>
                <a:cs typeface="Bookman Old Style"/>
              </a:rPr>
              <a:t>N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MI</a:t>
            </a:r>
            <a:r>
              <a:rPr sz="3200" b="1" spc="-5" dirty="0">
                <a:latin typeface="Bookman Old Style"/>
                <a:cs typeface="Bookman Old Style"/>
              </a:rPr>
              <a:t>L</a:t>
            </a:r>
            <a:r>
              <a:rPr sz="3200" b="1" dirty="0">
                <a:latin typeface="Bookman Old Style"/>
                <a:cs typeface="Bookman Old Style"/>
              </a:rPr>
              <a:t>Y</a:t>
            </a:r>
            <a:r>
              <a:rPr sz="3200" b="1" spc="-30" dirty="0">
                <a:latin typeface="Bookman Old Style"/>
                <a:cs typeface="Bookman Old Style"/>
              </a:rPr>
              <a:t> </a:t>
            </a: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E</a:t>
            </a:r>
            <a:r>
              <a:rPr sz="3200" b="1" spc="-2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P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spc="5" dirty="0">
                <a:latin typeface="Bookman Old Style"/>
                <a:cs typeface="Bookman Old Style"/>
              </a:rPr>
              <a:t>N</a:t>
            </a:r>
            <a:r>
              <a:rPr sz="3200" b="1" dirty="0">
                <a:latin typeface="Bookman Old Style"/>
                <a:cs typeface="Bookman Old Style"/>
              </a:rPr>
              <a:t>?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7579" y="1499614"/>
            <a:ext cx="7671434" cy="4231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6839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27965" algn="l"/>
              </a:tabLst>
            </a:pPr>
            <a:r>
              <a:rPr sz="2000" dirty="0">
                <a:latin typeface="Rockwell"/>
                <a:cs typeface="Rockwell"/>
              </a:rPr>
              <a:t>Sin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5" dirty="0">
                <a:latin typeface="Rockwell"/>
                <a:cs typeface="Rockwell"/>
              </a:rPr>
              <a:t> p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35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ho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35" dirty="0">
                <a:latin typeface="Rockwell"/>
                <a:cs typeface="Rockwell"/>
              </a:rPr>
              <a:t>a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child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and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bear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ole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 joint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ibili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5" dirty="0">
                <a:latin typeface="Rockwell"/>
                <a:cs typeface="Rockwell"/>
              </a:rPr>
              <a:t> c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chil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 u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4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1</a:t>
            </a:r>
            <a:r>
              <a:rPr sz="2000" dirty="0">
                <a:latin typeface="Rockwell"/>
                <a:cs typeface="Rockwell"/>
              </a:rPr>
              <a:t>9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 o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hers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na</a:t>
            </a:r>
            <a:r>
              <a:rPr sz="2000" spc="-3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c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10" dirty="0">
                <a:latin typeface="Rockwell"/>
                <a:cs typeface="Rockwell"/>
              </a:rPr>
              <a:t>ms</a:t>
            </a:r>
            <a:r>
              <a:rPr sz="2000" dirty="0">
                <a:latin typeface="Rockwell"/>
                <a:cs typeface="Rockwell"/>
              </a:rPr>
              <a:t>el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ab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ence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</a:t>
            </a:r>
          </a:p>
          <a:p>
            <a:pPr marL="227329" indent="-214629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227965" algn="l"/>
              </a:tabLst>
            </a:pPr>
            <a:r>
              <a:rPr sz="2000" dirty="0">
                <a:latin typeface="Rockwell"/>
                <a:cs typeface="Rockwell"/>
              </a:rPr>
              <a:t>D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al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co</a:t>
            </a:r>
            <a:r>
              <a:rPr sz="2000" spc="-5" dirty="0">
                <a:latin typeface="Rockwell"/>
                <a:cs typeface="Rockwell"/>
              </a:rPr>
              <a:t>up</a:t>
            </a:r>
            <a:r>
              <a:rPr sz="2000" dirty="0">
                <a:latin typeface="Rockwell"/>
                <a:cs typeface="Rockwell"/>
              </a:rPr>
              <a:t>les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wi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s</a:t>
            </a:r>
          </a:p>
          <a:p>
            <a:pPr marL="12700" marR="28575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227965" algn="l"/>
              </a:tabLst>
            </a:pP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rr</a:t>
            </a:r>
            <a:r>
              <a:rPr sz="2000" dirty="0">
                <a:latin typeface="Rockwell"/>
                <a:cs typeface="Rockwell"/>
              </a:rPr>
              <a:t>ied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Se</a:t>
            </a:r>
            <a:r>
              <a:rPr sz="2000" spc="35" dirty="0">
                <a:latin typeface="Rockwell"/>
                <a:cs typeface="Rockwell"/>
              </a:rPr>
              <a:t>r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ice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bers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wi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5" dirty="0">
                <a:latin typeface="Rockwell"/>
                <a:cs typeface="Rockwell"/>
              </a:rPr>
              <a:t> cu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joint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 child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35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ho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non</a:t>
            </a:r>
            <a:r>
              <a:rPr sz="2000" spc="-5" dirty="0">
                <a:latin typeface="Rockwell"/>
                <a:cs typeface="Rockwell"/>
              </a:rPr>
              <a:t>-</a:t>
            </a:r>
            <a:r>
              <a:rPr sz="2000" dirty="0">
                <a:latin typeface="Rockwell"/>
                <a:cs typeface="Rockwell"/>
              </a:rPr>
              <a:t>c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ial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biolo</a:t>
            </a:r>
            <a:r>
              <a:rPr sz="2000" spc="-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ical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pt</a:t>
            </a:r>
            <a:r>
              <a:rPr sz="2000" spc="-35" dirty="0">
                <a:latin typeface="Rockwell"/>
                <a:cs typeface="Rockwell"/>
              </a:rPr>
              <a:t>i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p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ent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is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not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 c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ent</a:t>
            </a:r>
            <a:r>
              <a:rPr sz="2000" spc="-40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</a:t>
            </a:r>
            <a:r>
              <a:rPr sz="2000" spc="-12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,</a:t>
            </a:r>
            <a:r>
              <a:rPr sz="2000" spc="-19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35" dirty="0">
                <a:latin typeface="Rockwell"/>
                <a:cs typeface="Rockwell"/>
              </a:rPr>
              <a:t>w</a:t>
            </a:r>
            <a:r>
              <a:rPr sz="2000" dirty="0">
                <a:latin typeface="Rockwell"/>
                <a:cs typeface="Rockwell"/>
              </a:rPr>
              <a:t>ho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herwi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bear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ole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ibili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chil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n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er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45" dirty="0">
                <a:latin typeface="Rockwell"/>
                <a:cs typeface="Rockwell"/>
              </a:rPr>
              <a:t>g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5" dirty="0">
                <a:latin typeface="Rockwell"/>
                <a:cs typeface="Rockwell"/>
              </a:rPr>
              <a:t>1</a:t>
            </a:r>
            <a:r>
              <a:rPr sz="2000" dirty="0">
                <a:latin typeface="Rockwell"/>
                <a:cs typeface="Rockwell"/>
              </a:rPr>
              <a:t>9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 o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hers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dirty="0">
                <a:latin typeface="Rockwell"/>
                <a:cs typeface="Rockwell"/>
              </a:rPr>
              <a:t>na</a:t>
            </a:r>
            <a:r>
              <a:rPr sz="2000" spc="-3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 c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10" dirty="0">
                <a:latin typeface="Rockwell"/>
                <a:cs typeface="Rockwell"/>
              </a:rPr>
              <a:t>ms</a:t>
            </a:r>
            <a:r>
              <a:rPr sz="2000" dirty="0">
                <a:latin typeface="Rockwell"/>
                <a:cs typeface="Rockwell"/>
              </a:rPr>
              <a:t>el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in</a:t>
            </a:r>
            <a:r>
              <a:rPr sz="2000" spc="-5" dirty="0">
                <a:latin typeface="Rockwell"/>
                <a:cs typeface="Rockwell"/>
              </a:rPr>
              <a:t> 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ab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ence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</a:t>
            </a:r>
          </a:p>
          <a:p>
            <a:pPr marL="12700" marR="635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227965" algn="l"/>
              </a:tabLst>
            </a:pPr>
            <a:r>
              <a:rPr sz="2000" spc="-5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on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le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35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d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en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ent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50" dirty="0">
                <a:latin typeface="Rockwell"/>
                <a:cs typeface="Rockwell"/>
              </a:rPr>
              <a:t>f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35" dirty="0">
                <a:latin typeface="Rockwell"/>
                <a:cs typeface="Rockwell"/>
              </a:rPr>
              <a:t>l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bers and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eet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one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he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ia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ab</a:t>
            </a:r>
            <a:r>
              <a:rPr sz="2000" spc="-85" dirty="0">
                <a:latin typeface="Rockwell"/>
                <a:cs typeface="Rockwell"/>
              </a:rPr>
              <a:t>o</a:t>
            </a:r>
            <a:r>
              <a:rPr sz="2000" spc="-4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9854" y="498301"/>
            <a:ext cx="8863329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6280" marR="6350" indent="-704215" algn="ctr">
              <a:lnSpc>
                <a:spcPts val="3460"/>
              </a:lnSpc>
              <a:tabLst>
                <a:tab pos="3942079" algn="l"/>
              </a:tabLst>
            </a:pPr>
            <a:r>
              <a:rPr sz="3200" b="1" dirty="0">
                <a:latin typeface="Bookman Old Style"/>
                <a:ea typeface="+mn-ea"/>
                <a:cs typeface="Bookman Old Style"/>
              </a:rPr>
              <a:t>WHAT CRITERIA IS USED TO IDENTIFY A MEMBER AS</a:t>
            </a:r>
            <a:r>
              <a:rPr lang="en-US" sz="3200" b="1" dirty="0">
                <a:latin typeface="Bookman Old Style"/>
                <a:ea typeface="+mn-ea"/>
                <a:cs typeface="Bookman Old Style"/>
              </a:rPr>
              <a:t> </a:t>
            </a:r>
            <a:r>
              <a:rPr sz="3200" b="1" dirty="0">
                <a:latin typeface="Bookman Old Style"/>
                <a:ea typeface="+mn-ea"/>
                <a:cs typeface="Bookman Old Style"/>
              </a:rPr>
              <a:t>A</a:t>
            </a:r>
            <a:r>
              <a:rPr lang="en-US" sz="3200" b="1" dirty="0">
                <a:latin typeface="Bookman Old Style"/>
                <a:ea typeface="+mn-ea"/>
                <a:cs typeface="Bookman Old Style"/>
              </a:rPr>
              <a:t> </a:t>
            </a:r>
            <a:r>
              <a:rPr sz="3200" b="1" dirty="0">
                <a:latin typeface="Bookman Old Style"/>
                <a:ea typeface="+mn-ea"/>
                <a:cs typeface="Bookman Old Style"/>
              </a:rPr>
              <a:t>“SINGLE PARENT”?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64539" y="1828800"/>
            <a:ext cx="3776979" cy="405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Rockwell"/>
                <a:cs typeface="Rockwell"/>
              </a:rPr>
              <a:t>B</a:t>
            </a:r>
            <a:r>
              <a:rPr sz="2000" dirty="0">
                <a:latin typeface="Rockwell"/>
                <a:cs typeface="Rockwell"/>
              </a:rPr>
              <a:t>i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or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pt</a:t>
            </a:r>
            <a:r>
              <a:rPr sz="2000" dirty="0">
                <a:latin typeface="Rockwell"/>
                <a:cs typeface="Rockwell"/>
              </a:rPr>
              <a:t>ed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child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N</a:t>
            </a:r>
            <a:r>
              <a:rPr sz="2000" dirty="0">
                <a:latin typeface="Rockwell"/>
                <a:cs typeface="Rockwell"/>
              </a:rPr>
              <a:t>D</a:t>
            </a: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Ab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ence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spc="-5" dirty="0">
                <a:latin typeface="Rockwell"/>
                <a:cs typeface="Rockwell"/>
              </a:rPr>
              <a:t>p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se</a:t>
            </a:r>
            <a:endParaRPr sz="20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96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spc="-5" dirty="0">
                <a:latin typeface="Rockwell"/>
                <a:cs typeface="Rockwell"/>
              </a:rPr>
              <a:t>D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" dirty="0">
                <a:latin typeface="Rockwell"/>
                <a:cs typeface="Rockwell"/>
              </a:rPr>
              <a:t>th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spc="-10" dirty="0">
                <a:latin typeface="Rockwell"/>
                <a:cs typeface="Rockwell"/>
              </a:rPr>
              <a:t>Sepa</a:t>
            </a:r>
            <a:r>
              <a:rPr sz="1800" spc="-55" dirty="0">
                <a:latin typeface="Rockwell"/>
                <a:cs typeface="Rockwell"/>
              </a:rPr>
              <a:t>r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dirty="0">
                <a:latin typeface="Rockwell"/>
                <a:cs typeface="Rockwell"/>
              </a:rPr>
              <a:t>on</a:t>
            </a:r>
          </a:p>
          <a:p>
            <a:pPr marL="698500" lvl="1" indent="-228600">
              <a:lnSpc>
                <a:spcPct val="100000"/>
              </a:lnSpc>
              <a:spcBef>
                <a:spcPts val="919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spc="-5" dirty="0">
                <a:latin typeface="Rockwell"/>
                <a:cs typeface="Rockwell"/>
              </a:rPr>
              <a:t>D</a:t>
            </a:r>
            <a:r>
              <a:rPr sz="1800" spc="-45" dirty="0">
                <a:latin typeface="Rockwell"/>
                <a:cs typeface="Rockwell"/>
              </a:rPr>
              <a:t>i</a:t>
            </a:r>
            <a:r>
              <a:rPr sz="1800" spc="-75" dirty="0">
                <a:latin typeface="Rockwell"/>
                <a:cs typeface="Rockwell"/>
              </a:rPr>
              <a:t>v</a:t>
            </a:r>
            <a:r>
              <a:rPr sz="1800" dirty="0">
                <a:latin typeface="Rockwell"/>
                <a:cs typeface="Rockwell"/>
              </a:rPr>
              <a:t>o</a:t>
            </a:r>
            <a:r>
              <a:rPr sz="1800" spc="-80" dirty="0">
                <a:latin typeface="Rockwell"/>
                <a:cs typeface="Rockwell"/>
              </a:rPr>
              <a:t>r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dirty="0">
                <a:latin typeface="Rockwell"/>
                <a:cs typeface="Rockwell"/>
              </a:rPr>
              <a:t>e</a:t>
            </a:r>
          </a:p>
          <a:p>
            <a:pPr marL="241300" indent="-228600">
              <a:lnSpc>
                <a:spcPct val="10000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A</a:t>
            </a:r>
            <a:r>
              <a:rPr sz="2000" spc="-10" dirty="0">
                <a:latin typeface="Rockwell"/>
                <a:cs typeface="Rockwell"/>
              </a:rPr>
              <a:t>ss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C</a:t>
            </a:r>
            <a:r>
              <a:rPr sz="2000" spc="-5" dirty="0">
                <a:latin typeface="Rockwell"/>
                <a:cs typeface="Rockwell"/>
              </a:rPr>
              <a:t>u</a:t>
            </a:r>
            <a:r>
              <a:rPr sz="2000" spc="-10" dirty="0">
                <a:latin typeface="Rockwell"/>
                <a:cs typeface="Rockwell"/>
              </a:rPr>
              <a:t>st</a:t>
            </a:r>
            <a:r>
              <a:rPr sz="2000" dirty="0">
                <a:latin typeface="Rockwell"/>
                <a:cs typeface="Rockwell"/>
              </a:rPr>
              <a:t>o</a:t>
            </a:r>
            <a:r>
              <a:rPr sz="2000" spc="-55" dirty="0">
                <a:latin typeface="Rockwell"/>
                <a:cs typeface="Rockwell"/>
              </a:rPr>
              <a:t>d</a:t>
            </a:r>
            <a:r>
              <a:rPr sz="2000" dirty="0">
                <a:latin typeface="Rockwell"/>
                <a:cs typeface="Rockwell"/>
              </a:rPr>
              <a:t>y</a:t>
            </a:r>
          </a:p>
          <a:p>
            <a:pPr marL="698500" lvl="1" indent="-228600">
              <a:lnSpc>
                <a:spcPct val="100000"/>
              </a:lnSpc>
              <a:spcBef>
                <a:spcPts val="95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spc="-40" dirty="0">
                <a:latin typeface="Rockwell"/>
                <a:cs typeface="Rockwell"/>
              </a:rPr>
              <a:t>P</a:t>
            </a:r>
            <a:r>
              <a:rPr sz="1800" dirty="0">
                <a:latin typeface="Rockwell"/>
                <a:cs typeface="Rockwell"/>
              </a:rPr>
              <a:t>as</a:t>
            </a:r>
            <a:r>
              <a:rPr sz="1800" spc="-10" dirty="0">
                <a:latin typeface="Rockwell"/>
                <a:cs typeface="Rockwell"/>
              </a:rPr>
              <a:t>t 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p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5" dirty="0">
                <a:latin typeface="Rockwell"/>
                <a:cs typeface="Rockwell"/>
              </a:rPr>
              <a:t>r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5" dirty="0">
                <a:latin typeface="Rockwell"/>
                <a:cs typeface="Rockwell"/>
              </a:rPr>
              <a:t>on</a:t>
            </a:r>
            <a:endParaRPr sz="1800" dirty="0">
              <a:latin typeface="Rockwell"/>
              <a:cs typeface="Rockwell"/>
            </a:endParaRPr>
          </a:p>
          <a:p>
            <a:pPr marL="698500" lvl="1" indent="-22860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Imm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10" dirty="0">
                <a:latin typeface="Rockwell"/>
                <a:cs typeface="Rockwell"/>
              </a:rPr>
              <a:t>ia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dirty="0">
                <a:latin typeface="Rockwell"/>
                <a:cs typeface="Rockwell"/>
              </a:rPr>
              <a:t>e</a:t>
            </a:r>
            <a:r>
              <a:rPr sz="1800" spc="-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5" dirty="0">
                <a:latin typeface="Rockwell"/>
                <a:cs typeface="Rockwell"/>
              </a:rPr>
              <a:t>o</a:t>
            </a:r>
            <a:r>
              <a:rPr sz="1800" dirty="0">
                <a:latin typeface="Rockwell"/>
                <a:cs typeface="Rockwell"/>
              </a:rPr>
              <a:t>le</a:t>
            </a:r>
            <a:r>
              <a:rPr sz="1800" spc="5" dirty="0">
                <a:latin typeface="Rockwell"/>
                <a:cs typeface="Rockwell"/>
              </a:rPr>
              <a:t> </a:t>
            </a:r>
            <a:r>
              <a:rPr sz="1800" spc="-15" dirty="0">
                <a:latin typeface="Rockwell"/>
                <a:cs typeface="Rockwell"/>
              </a:rPr>
              <a:t>c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90" dirty="0">
                <a:latin typeface="Rockwell"/>
                <a:cs typeface="Rockwell"/>
              </a:rPr>
              <a:t>r</a:t>
            </a:r>
            <a:r>
              <a:rPr sz="1800" dirty="0">
                <a:latin typeface="Rockwell"/>
                <a:cs typeface="Rockwell"/>
              </a:rPr>
              <a:t>e</a:t>
            </a:r>
          </a:p>
          <a:p>
            <a:pPr marL="1155700" lvl="2" indent="-22860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1155700" algn="l"/>
              </a:tabLst>
            </a:pPr>
            <a:r>
              <a:rPr sz="1800" dirty="0">
                <a:latin typeface="Rockwell"/>
                <a:cs typeface="Rockwell"/>
              </a:rPr>
              <a:t>E</a:t>
            </a:r>
            <a:r>
              <a:rPr sz="1800" spc="-10" dirty="0">
                <a:latin typeface="Rockwell"/>
                <a:cs typeface="Rockwell"/>
              </a:rPr>
              <a:t>lde</a:t>
            </a:r>
            <a:r>
              <a:rPr sz="1800" spc="-45" dirty="0">
                <a:latin typeface="Rockwell"/>
                <a:cs typeface="Rockwell"/>
              </a:rPr>
              <a:t>rl</a:t>
            </a:r>
            <a:r>
              <a:rPr sz="1800" spc="-15" dirty="0">
                <a:latin typeface="Rockwell"/>
                <a:cs typeface="Rockwell"/>
              </a:rPr>
              <a:t>y </a:t>
            </a:r>
            <a:r>
              <a:rPr sz="1800" spc="40" dirty="0">
                <a:latin typeface="Rockwell"/>
                <a:cs typeface="Rockwell"/>
              </a:rPr>
              <a:t>f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45" dirty="0">
                <a:latin typeface="Rockwell"/>
                <a:cs typeface="Rockwell"/>
              </a:rPr>
              <a:t>l</a:t>
            </a:r>
            <a:r>
              <a:rPr sz="1800" spc="-15" dirty="0">
                <a:latin typeface="Rockwell"/>
                <a:cs typeface="Rockwell"/>
              </a:rPr>
              <a:t>y</a:t>
            </a:r>
            <a:r>
              <a:rPr sz="1800" spc="-25" dirty="0">
                <a:latin typeface="Rockwell"/>
                <a:cs typeface="Rockwell"/>
              </a:rPr>
              <a:t> </a:t>
            </a:r>
            <a:r>
              <a:rPr sz="1800" dirty="0">
                <a:latin typeface="Rockwell"/>
                <a:cs typeface="Rockwell"/>
              </a:rPr>
              <a:t>membe</a:t>
            </a:r>
            <a:r>
              <a:rPr sz="1800" spc="-10" dirty="0">
                <a:latin typeface="Rockwell"/>
                <a:cs typeface="Rockwell"/>
              </a:rPr>
              <a:t>r</a:t>
            </a:r>
            <a:endParaRPr sz="1800" dirty="0">
              <a:latin typeface="Rockwell"/>
              <a:cs typeface="Rockwell"/>
            </a:endParaRPr>
          </a:p>
          <a:p>
            <a:pPr marL="1155700" lvl="2" indent="-228600">
              <a:lnSpc>
                <a:spcPct val="100000"/>
              </a:lnSpc>
              <a:spcBef>
                <a:spcPts val="919"/>
              </a:spcBef>
              <a:buClr>
                <a:srgbClr val="FFFFFF"/>
              </a:buClr>
              <a:buFont typeface="Arial"/>
              <a:buChar char="•"/>
              <a:tabLst>
                <a:tab pos="1155700" algn="l"/>
              </a:tabLst>
            </a:pPr>
            <a:r>
              <a:rPr sz="1800" spc="-5" dirty="0">
                <a:latin typeface="Rockwell"/>
                <a:cs typeface="Rockwell"/>
              </a:rPr>
              <a:t>D</a:t>
            </a:r>
            <a:r>
              <a:rPr sz="1800" dirty="0">
                <a:latin typeface="Rockwell"/>
                <a:cs typeface="Rockwell"/>
              </a:rPr>
              <a:t>is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spc="-50" dirty="0">
                <a:latin typeface="Rockwell"/>
                <a:cs typeface="Rockwell"/>
              </a:rPr>
              <a:t>b</a:t>
            </a:r>
            <a:r>
              <a:rPr sz="1800" dirty="0">
                <a:latin typeface="Rockwell"/>
                <a:cs typeface="Rockwell"/>
              </a:rPr>
              <a:t>led</a:t>
            </a:r>
            <a:r>
              <a:rPr sz="1800" spc="-15" dirty="0">
                <a:latin typeface="Rockwell"/>
                <a:cs typeface="Rockwell"/>
              </a:rPr>
              <a:t> </a:t>
            </a:r>
            <a:r>
              <a:rPr sz="1800" spc="40" dirty="0">
                <a:latin typeface="Rockwell"/>
                <a:cs typeface="Rockwell"/>
              </a:rPr>
              <a:t>f</a:t>
            </a:r>
            <a:r>
              <a:rPr sz="1800" spc="-10" dirty="0">
                <a:latin typeface="Rockwell"/>
                <a:cs typeface="Rockwell"/>
              </a:rPr>
              <a:t>a</a:t>
            </a:r>
            <a:r>
              <a:rPr sz="1800" dirty="0">
                <a:latin typeface="Rockwell"/>
                <a:cs typeface="Rockwell"/>
              </a:rPr>
              <a:t>m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45" dirty="0">
                <a:latin typeface="Rockwell"/>
                <a:cs typeface="Rockwell"/>
              </a:rPr>
              <a:t>l</a:t>
            </a:r>
            <a:r>
              <a:rPr sz="1800" spc="-15" dirty="0">
                <a:latin typeface="Rockwell"/>
                <a:cs typeface="Rockwell"/>
              </a:rPr>
              <a:t>y </a:t>
            </a:r>
            <a:r>
              <a:rPr sz="1800" dirty="0">
                <a:latin typeface="Rockwell"/>
                <a:cs typeface="Rockwell"/>
              </a:rPr>
              <a:t>membe</a:t>
            </a:r>
            <a:r>
              <a:rPr sz="1800" spc="-10" dirty="0">
                <a:latin typeface="Rockwell"/>
                <a:cs typeface="Rockwell"/>
              </a:rPr>
              <a:t>r</a:t>
            </a:r>
            <a:endParaRPr sz="1800" dirty="0">
              <a:latin typeface="Rockwell"/>
              <a:cs typeface="Rockwel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3395" y="533400"/>
            <a:ext cx="7243445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9470" marR="6350" indent="-2097405">
              <a:lnSpc>
                <a:spcPts val="3460"/>
              </a:lnSpc>
            </a:pPr>
            <a:r>
              <a:rPr sz="3200" b="1" spc="5" dirty="0">
                <a:latin typeface="Bookman Old Style"/>
                <a:cs typeface="Bookman Old Style"/>
              </a:rPr>
              <a:t>C</a:t>
            </a:r>
            <a:r>
              <a:rPr sz="3200" b="1" spc="-5" dirty="0">
                <a:latin typeface="Bookman Old Style"/>
                <a:cs typeface="Bookman Old Style"/>
              </a:rPr>
              <a:t>R</a:t>
            </a:r>
            <a:r>
              <a:rPr sz="3200" b="1" dirty="0">
                <a:latin typeface="Bookman Old Style"/>
                <a:cs typeface="Bookman Old Style"/>
              </a:rPr>
              <a:t>IT</a:t>
            </a:r>
            <a:r>
              <a:rPr sz="3200" b="1" spc="-5" dirty="0">
                <a:latin typeface="Bookman Old Style"/>
                <a:cs typeface="Bookman Old Style"/>
              </a:rPr>
              <a:t>ER</a:t>
            </a:r>
            <a:r>
              <a:rPr sz="3200" b="1" dirty="0">
                <a:latin typeface="Bookman Old Style"/>
                <a:cs typeface="Bookman Old Style"/>
              </a:rPr>
              <a:t>IA</a:t>
            </a:r>
            <a:r>
              <a:rPr sz="3200" b="1" spc="-5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F</a:t>
            </a:r>
            <a:r>
              <a:rPr sz="3200" b="1" spc="5" dirty="0">
                <a:latin typeface="Bookman Old Style"/>
                <a:cs typeface="Bookman Old Style"/>
              </a:rPr>
              <a:t>O</a:t>
            </a:r>
            <a:r>
              <a:rPr sz="3200" b="1" dirty="0">
                <a:latin typeface="Bookman Old Style"/>
                <a:cs typeface="Bookman Old Style"/>
              </a:rPr>
              <a:t>R</a:t>
            </a:r>
            <a:r>
              <a:rPr sz="3200" b="1" spc="-15" dirty="0">
                <a:latin typeface="Bookman Old Style"/>
                <a:cs typeface="Bookman Old Style"/>
              </a:rPr>
              <a:t> </a:t>
            </a:r>
            <a:r>
              <a:rPr sz="3200" b="1" spc="-5" dirty="0">
                <a:latin typeface="Bookman Old Style"/>
                <a:cs typeface="Bookman Old Style"/>
              </a:rPr>
              <a:t>“D</a:t>
            </a:r>
            <a:r>
              <a:rPr sz="3200" b="1" spc="5" dirty="0">
                <a:latin typeface="Bookman Old Style"/>
                <a:cs typeface="Bookman Old Style"/>
              </a:rPr>
              <a:t>U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L</a:t>
            </a:r>
            <a:r>
              <a:rPr sz="3200" b="1" spc="-20" dirty="0">
                <a:latin typeface="Bookman Old Style"/>
                <a:cs typeface="Bookman Old Style"/>
              </a:rPr>
              <a:t> </a:t>
            </a:r>
            <a:r>
              <a:rPr sz="3200" b="1" dirty="0">
                <a:latin typeface="Bookman Old Style"/>
                <a:cs typeface="Bookman Old Style"/>
              </a:rPr>
              <a:t>MILIT</a:t>
            </a:r>
            <a:r>
              <a:rPr sz="3200" b="1" spc="-5" dirty="0">
                <a:latin typeface="Bookman Old Style"/>
                <a:cs typeface="Bookman Old Style"/>
              </a:rPr>
              <a:t>AR</a:t>
            </a:r>
            <a:r>
              <a:rPr sz="3200" b="1" dirty="0">
                <a:latin typeface="Bookman Old Style"/>
                <a:cs typeface="Bookman Old Style"/>
              </a:rPr>
              <a:t>Y” </a:t>
            </a:r>
            <a:r>
              <a:rPr sz="3200" b="1" spc="-5" dirty="0">
                <a:latin typeface="Bookman Old Style"/>
                <a:cs typeface="Bookman Old Style"/>
              </a:rPr>
              <a:t>DES</a:t>
            </a:r>
            <a:r>
              <a:rPr sz="3200" b="1" dirty="0">
                <a:latin typeface="Bookman Old Style"/>
                <a:cs typeface="Bookman Old Style"/>
              </a:rPr>
              <a:t>I</a:t>
            </a:r>
            <a:r>
              <a:rPr sz="3200" b="1" spc="-5" dirty="0">
                <a:latin typeface="Bookman Old Style"/>
                <a:cs typeface="Bookman Old Style"/>
              </a:rPr>
              <a:t>G</a:t>
            </a:r>
            <a:r>
              <a:rPr sz="3200" b="1" spc="5" dirty="0">
                <a:latin typeface="Bookman Old Style"/>
                <a:cs typeface="Bookman Old Style"/>
              </a:rPr>
              <a:t>N</a:t>
            </a:r>
            <a:r>
              <a:rPr sz="3200" b="1" spc="-5" dirty="0">
                <a:latin typeface="Bookman Old Style"/>
                <a:cs typeface="Bookman Old Style"/>
              </a:rPr>
              <a:t>A</a:t>
            </a:r>
            <a:r>
              <a:rPr sz="3200" b="1" dirty="0">
                <a:latin typeface="Bookman Old Style"/>
                <a:cs typeface="Bookman Old Style"/>
              </a:rPr>
              <a:t>TI</a:t>
            </a:r>
            <a:r>
              <a:rPr sz="3200" b="1" spc="-10" dirty="0">
                <a:latin typeface="Bookman Old Style"/>
                <a:cs typeface="Bookman Old Style"/>
              </a:rPr>
              <a:t>O</a:t>
            </a:r>
            <a:r>
              <a:rPr sz="3200" b="1" dirty="0">
                <a:latin typeface="Bookman Old Style"/>
                <a:cs typeface="Bookman Old Style"/>
              </a:rPr>
              <a:t>N</a:t>
            </a:r>
            <a:endParaRPr sz="3200" dirty="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3231" y="1960879"/>
            <a:ext cx="7293609" cy="1140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350" indent="-228600">
              <a:lnSpc>
                <a:spcPct val="120000"/>
              </a:lnSpc>
              <a:buClr>
                <a:srgbClr val="FFFFF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Rockwell"/>
                <a:cs typeface="Rockwell"/>
              </a:rPr>
              <a:t>When</a:t>
            </a:r>
            <a:r>
              <a:rPr sz="2000" spc="-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bo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h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rr</a:t>
            </a:r>
            <a:r>
              <a:rPr sz="2000" dirty="0">
                <a:latin typeface="Rockwell"/>
                <a:cs typeface="Rockwell"/>
              </a:rPr>
              <a:t>ied</a:t>
            </a:r>
            <a:r>
              <a:rPr sz="2000" spc="-1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bers</a:t>
            </a:r>
            <a:r>
              <a:rPr sz="2000" spc="-3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95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2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5" dirty="0">
                <a:latin typeface="Rockwell"/>
                <a:cs typeface="Rockwell"/>
              </a:rPr>
              <a:t> 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-10" dirty="0">
                <a:latin typeface="Rockwell"/>
                <a:cs typeface="Rockwell"/>
              </a:rPr>
              <a:t>m</a:t>
            </a:r>
            <a:r>
              <a:rPr sz="2000" dirty="0">
                <a:latin typeface="Rockwell"/>
                <a:cs typeface="Rockwell"/>
              </a:rPr>
              <a:t>bers</a:t>
            </a:r>
            <a:r>
              <a:rPr sz="2000" spc="-25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of</a:t>
            </a:r>
            <a:r>
              <a:rPr sz="2000" spc="-10" dirty="0">
                <a:latin typeface="Rockwell"/>
                <a:cs typeface="Rockwell"/>
              </a:rPr>
              <a:t> 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-60" dirty="0">
                <a:latin typeface="Rockwell"/>
                <a:cs typeface="Rockwell"/>
              </a:rPr>
              <a:t>n</a:t>
            </a:r>
            <a:r>
              <a:rPr sz="2000" dirty="0">
                <a:latin typeface="Rockwell"/>
                <a:cs typeface="Rockwell"/>
              </a:rPr>
              <a:t>y</a:t>
            </a:r>
            <a:r>
              <a:rPr sz="2000" spc="-10" dirty="0">
                <a:latin typeface="Rockwell"/>
                <a:cs typeface="Rockwell"/>
              </a:rPr>
              <a:t> m</a:t>
            </a:r>
            <a:r>
              <a:rPr sz="2000" dirty="0">
                <a:latin typeface="Rockwell"/>
                <a:cs typeface="Rockwell"/>
              </a:rPr>
              <a:t>ili</a:t>
            </a:r>
            <a:r>
              <a:rPr sz="2000" spc="-5" dirty="0">
                <a:latin typeface="Rockwell"/>
                <a:cs typeface="Rockwell"/>
              </a:rPr>
              <a:t>t</a:t>
            </a:r>
            <a:r>
              <a:rPr sz="2000" dirty="0">
                <a:latin typeface="Rockwell"/>
                <a:cs typeface="Rockwell"/>
              </a:rPr>
              <a:t>a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dirty="0">
                <a:latin typeface="Rockwell"/>
                <a:cs typeface="Rockwell"/>
              </a:rPr>
              <a:t>y </a:t>
            </a:r>
            <a:r>
              <a:rPr sz="2000" spc="-10" dirty="0">
                <a:latin typeface="Rockwell"/>
                <a:cs typeface="Rockwell"/>
              </a:rPr>
              <a:t>s</a:t>
            </a:r>
            <a:r>
              <a:rPr sz="2000" dirty="0">
                <a:latin typeface="Rockwell"/>
                <a:cs typeface="Rockwell"/>
              </a:rPr>
              <a:t>e</a:t>
            </a:r>
            <a:r>
              <a:rPr sz="2000" spc="40" dirty="0">
                <a:latin typeface="Rockwell"/>
                <a:cs typeface="Rockwell"/>
              </a:rPr>
              <a:t>r</a:t>
            </a:r>
            <a:r>
              <a:rPr sz="2000" spc="5" dirty="0">
                <a:latin typeface="Rockwell"/>
                <a:cs typeface="Rockwell"/>
              </a:rPr>
              <a:t>v</a:t>
            </a:r>
            <a:r>
              <a:rPr sz="2000" dirty="0">
                <a:latin typeface="Rockwell"/>
                <a:cs typeface="Rockwell"/>
              </a:rPr>
              <a:t>ice</a:t>
            </a:r>
          </a:p>
          <a:p>
            <a:pPr marL="698500" lvl="1" indent="-228600">
              <a:lnSpc>
                <a:spcPct val="100000"/>
              </a:lnSpc>
              <a:spcBef>
                <a:spcPts val="965"/>
              </a:spcBef>
              <a:buClr>
                <a:srgbClr val="FFFFFF"/>
              </a:buClr>
              <a:buFont typeface="Arial"/>
              <a:buChar char="•"/>
              <a:tabLst>
                <a:tab pos="698500" algn="l"/>
              </a:tabLst>
            </a:pPr>
            <a:r>
              <a:rPr sz="1800" dirty="0">
                <a:latin typeface="Rockwell"/>
                <a:cs typeface="Rockwell"/>
              </a:rPr>
              <a:t>E</a:t>
            </a:r>
            <a:r>
              <a:rPr sz="1800" spc="-5" dirty="0">
                <a:latin typeface="Rockwell"/>
                <a:cs typeface="Rockwell"/>
              </a:rPr>
              <a:t>n</a:t>
            </a:r>
            <a:r>
              <a:rPr sz="1800" dirty="0">
                <a:latin typeface="Rockwell"/>
                <a:cs typeface="Rockwell"/>
              </a:rPr>
              <a:t>l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dirty="0">
                <a:latin typeface="Rockwell"/>
                <a:cs typeface="Rockwell"/>
              </a:rPr>
              <a:t>s</a:t>
            </a:r>
            <a:r>
              <a:rPr sz="1800" spc="-15" dirty="0">
                <a:latin typeface="Rockwell"/>
                <a:cs typeface="Rockwell"/>
              </a:rPr>
              <a:t>t</a:t>
            </a:r>
            <a:r>
              <a:rPr sz="1800" spc="-5" dirty="0">
                <a:latin typeface="Rockwell"/>
                <a:cs typeface="Rockwell"/>
              </a:rPr>
              <a:t>e</a:t>
            </a:r>
            <a:r>
              <a:rPr sz="1800" dirty="0">
                <a:latin typeface="Rockwell"/>
                <a:cs typeface="Rockwell"/>
              </a:rPr>
              <a:t>d</a:t>
            </a:r>
            <a:r>
              <a:rPr sz="1800" spc="-5" dirty="0">
                <a:latin typeface="Rockwell"/>
                <a:cs typeface="Rockwell"/>
              </a:rPr>
              <a:t> o</a:t>
            </a:r>
            <a:r>
              <a:rPr sz="1800" dirty="0">
                <a:latin typeface="Rockwell"/>
                <a:cs typeface="Rockwell"/>
              </a:rPr>
              <a:t>r Comm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dirty="0">
                <a:latin typeface="Rockwell"/>
                <a:cs typeface="Rockwell"/>
              </a:rPr>
              <a:t>ss</a:t>
            </a:r>
            <a:r>
              <a:rPr sz="1800" spc="-10" dirty="0">
                <a:latin typeface="Rockwell"/>
                <a:cs typeface="Rockwell"/>
              </a:rPr>
              <a:t>i</a:t>
            </a:r>
            <a:r>
              <a:rPr sz="1800" spc="-5" dirty="0">
                <a:latin typeface="Rockwell"/>
                <a:cs typeface="Rockwell"/>
              </a:rPr>
              <a:t>oned</a:t>
            </a:r>
            <a:endParaRPr sz="1800" dirty="0">
              <a:latin typeface="Rockwell"/>
              <a:cs typeface="Rockw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865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Bookman Old Style</vt:lpstr>
      <vt:lpstr>Calibri</vt:lpstr>
      <vt:lpstr>Calibri Light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CRITERIA IS USED TO IDENTIFY A MEMBER AS A “SINGLE PARENT”?</vt:lpstr>
      <vt:lpstr>PowerPoint Presentation</vt:lpstr>
      <vt:lpstr>PowerPoint Presentation</vt:lpstr>
      <vt:lpstr>PowerPoint Presentation</vt:lpstr>
      <vt:lpstr>PowerPoint Presentation</vt:lpstr>
      <vt:lpstr>WHAT DO YOU NEED IN YOUR FCP?</vt:lpstr>
      <vt:lpstr>PowerPoint Presentation</vt:lpstr>
      <vt:lpstr>POWER OF ATTORNEY (POA)</vt:lpstr>
      <vt:lpstr>NOW WHAT?</vt:lpstr>
      <vt:lpstr>PowerPoint Presentation</vt:lpstr>
      <vt:lpstr>WHERE TO GET MORE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Care Training</dc:title>
  <dc:creator>Donley, Patrick H. (phd6n)</dc:creator>
  <cp:lastModifiedBy>Armitage, Ryan</cp:lastModifiedBy>
  <cp:revision>4</cp:revision>
  <cp:lastPrinted>2019-06-14T14:43:54Z</cp:lastPrinted>
  <dcterms:created xsi:type="dcterms:W3CDTF">2019-06-14T10:25:01Z</dcterms:created>
  <dcterms:modified xsi:type="dcterms:W3CDTF">2020-06-17T16:28:46Z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2019-06-12T00:00:00Z</vt:filetime>
  </property>
  <property fmtid="{D5CDD505-2E9C-101B-9397-08002B2CF9AE}" pid="3" name="LastSaved">
    <vt:filetime>2019-06-14T00:00:00Z</vt:filetime>
  </property>
</Properties>
</file>